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3"/>
    <p:restoredTop sz="96130"/>
  </p:normalViewPr>
  <p:slideViewPr>
    <p:cSldViewPr snapToGrid="0" snapToObjects="1">
      <p:cViewPr>
        <p:scale>
          <a:sx n="66" d="100"/>
          <a:sy n="66" d="100"/>
        </p:scale>
        <p:origin x="2632" y="16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74DFA-1075-4546-90C7-32CE313F8EC3}"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AC80B27A-AE07-4C4E-BC3B-307D2608FA24}">
      <dgm:prSet phldrT="[Text]"/>
      <dgm:spPr/>
      <dgm:t>
        <a:bodyPr/>
        <a:lstStyle/>
        <a:p>
          <a:r>
            <a:rPr lang="en-US" dirty="0"/>
            <a:t>Request to the SpaceX API</a:t>
          </a:r>
        </a:p>
      </dgm:t>
    </dgm:pt>
    <dgm:pt modelId="{5E226ABC-6FE6-8B4A-AC8C-676B5E82C7C8}" type="parTrans" cxnId="{A59C74B3-E231-2C47-BEDF-3BDB4545A679}">
      <dgm:prSet/>
      <dgm:spPr/>
      <dgm:t>
        <a:bodyPr/>
        <a:lstStyle/>
        <a:p>
          <a:endParaRPr lang="en-US"/>
        </a:p>
      </dgm:t>
    </dgm:pt>
    <dgm:pt modelId="{466FDEB8-914A-BF42-8143-6EDA19B15B5F}" type="sibTrans" cxnId="{A59C74B3-E231-2C47-BEDF-3BDB4545A679}">
      <dgm:prSet/>
      <dgm:spPr/>
      <dgm:t>
        <a:bodyPr/>
        <a:lstStyle/>
        <a:p>
          <a:endParaRPr lang="en-US"/>
        </a:p>
      </dgm:t>
    </dgm:pt>
    <dgm:pt modelId="{94537A0A-981D-C64F-B7AC-2E5A96F1DD8D}">
      <dgm:prSet phldrT="[Text]"/>
      <dgm:spPr/>
      <dgm:t>
        <a:bodyPr/>
        <a:lstStyle/>
        <a:p>
          <a:r>
            <a:rPr lang="en-US" dirty="0"/>
            <a:t>Historical Launch records from Wikipedia</a:t>
          </a:r>
        </a:p>
      </dgm:t>
    </dgm:pt>
    <dgm:pt modelId="{CA4D4C7F-9570-A14B-A9BB-CE1E6204EF4B}" type="parTrans" cxnId="{6CDB3C60-B126-6348-92FF-5E245E43E6C2}">
      <dgm:prSet/>
      <dgm:spPr/>
      <dgm:t>
        <a:bodyPr/>
        <a:lstStyle/>
        <a:p>
          <a:endParaRPr lang="en-US"/>
        </a:p>
      </dgm:t>
    </dgm:pt>
    <dgm:pt modelId="{D1F70948-C4A4-3B48-865A-CB6C42126132}" type="sibTrans" cxnId="{6CDB3C60-B126-6348-92FF-5E245E43E6C2}">
      <dgm:prSet/>
      <dgm:spPr/>
      <dgm:t>
        <a:bodyPr/>
        <a:lstStyle/>
        <a:p>
          <a:endParaRPr lang="en-US"/>
        </a:p>
      </dgm:t>
    </dgm:pt>
    <dgm:pt modelId="{164A7415-B4D6-6B4F-9ABF-1BFB715E43F3}">
      <dgm:prSet phldrT="[Text]"/>
      <dgm:spPr/>
      <dgm:t>
        <a:bodyPr/>
        <a:lstStyle/>
        <a:p>
          <a:r>
            <a:rPr lang="en-US" dirty="0"/>
            <a:t>Create a </a:t>
          </a:r>
          <a:r>
            <a:rPr lang="en-US" dirty="0" err="1"/>
            <a:t>dataframe</a:t>
          </a:r>
          <a:r>
            <a:rPr lang="en-US" dirty="0"/>
            <a:t> from it</a:t>
          </a:r>
        </a:p>
      </dgm:t>
    </dgm:pt>
    <dgm:pt modelId="{185F8A90-8802-AA4D-83A8-C09B5DDBE7D1}" type="parTrans" cxnId="{2DDC401A-B41A-174A-A77D-FC38F67DCCA9}">
      <dgm:prSet/>
      <dgm:spPr/>
      <dgm:t>
        <a:bodyPr/>
        <a:lstStyle/>
        <a:p>
          <a:endParaRPr lang="en-US"/>
        </a:p>
      </dgm:t>
    </dgm:pt>
    <dgm:pt modelId="{28A73471-6C98-5D46-82C3-4A12276CCF6C}" type="sibTrans" cxnId="{2DDC401A-B41A-174A-A77D-FC38F67DCCA9}">
      <dgm:prSet/>
      <dgm:spPr/>
      <dgm:t>
        <a:bodyPr/>
        <a:lstStyle/>
        <a:p>
          <a:endParaRPr lang="en-US"/>
        </a:p>
      </dgm:t>
    </dgm:pt>
    <dgm:pt modelId="{FA412912-DEFD-F941-9225-3DFA741D5A0A}" type="pres">
      <dgm:prSet presAssocID="{92474DFA-1075-4546-90C7-32CE313F8EC3}" presName="linear" presStyleCnt="0">
        <dgm:presLayoutVars>
          <dgm:dir/>
          <dgm:animLvl val="lvl"/>
          <dgm:resizeHandles val="exact"/>
        </dgm:presLayoutVars>
      </dgm:prSet>
      <dgm:spPr/>
    </dgm:pt>
    <dgm:pt modelId="{47EF450D-B978-B64A-951F-47A6B3521E52}" type="pres">
      <dgm:prSet presAssocID="{AC80B27A-AE07-4C4E-BC3B-307D2608FA24}" presName="parentLin" presStyleCnt="0"/>
      <dgm:spPr/>
    </dgm:pt>
    <dgm:pt modelId="{A7DBF8F7-A12D-7A43-A2E5-A64C90D662A9}" type="pres">
      <dgm:prSet presAssocID="{AC80B27A-AE07-4C4E-BC3B-307D2608FA24}" presName="parentLeftMargin" presStyleLbl="node1" presStyleIdx="0" presStyleCnt="3"/>
      <dgm:spPr/>
    </dgm:pt>
    <dgm:pt modelId="{11F0AE92-EE16-CB43-806E-730CF15A8CAE}" type="pres">
      <dgm:prSet presAssocID="{AC80B27A-AE07-4C4E-BC3B-307D2608FA24}" presName="parentText" presStyleLbl="node1" presStyleIdx="0" presStyleCnt="3">
        <dgm:presLayoutVars>
          <dgm:chMax val="0"/>
          <dgm:bulletEnabled val="1"/>
        </dgm:presLayoutVars>
      </dgm:prSet>
      <dgm:spPr/>
    </dgm:pt>
    <dgm:pt modelId="{B4434647-05DE-0247-8BFF-7E51824D4A57}" type="pres">
      <dgm:prSet presAssocID="{AC80B27A-AE07-4C4E-BC3B-307D2608FA24}" presName="negativeSpace" presStyleCnt="0"/>
      <dgm:spPr/>
    </dgm:pt>
    <dgm:pt modelId="{2E4A46CD-D88A-F440-A681-8EB14476D98A}" type="pres">
      <dgm:prSet presAssocID="{AC80B27A-AE07-4C4E-BC3B-307D2608FA24}" presName="childText" presStyleLbl="conFgAcc1" presStyleIdx="0" presStyleCnt="3">
        <dgm:presLayoutVars>
          <dgm:bulletEnabled val="1"/>
        </dgm:presLayoutVars>
      </dgm:prSet>
      <dgm:spPr/>
    </dgm:pt>
    <dgm:pt modelId="{D9664060-83AC-734E-ACAF-AC32B3420024}" type="pres">
      <dgm:prSet presAssocID="{466FDEB8-914A-BF42-8143-6EDA19B15B5F}" presName="spaceBetweenRectangles" presStyleCnt="0"/>
      <dgm:spPr/>
    </dgm:pt>
    <dgm:pt modelId="{97F4BA4B-C33E-A943-A415-9ACA84E9D283}" type="pres">
      <dgm:prSet presAssocID="{94537A0A-981D-C64F-B7AC-2E5A96F1DD8D}" presName="parentLin" presStyleCnt="0"/>
      <dgm:spPr/>
    </dgm:pt>
    <dgm:pt modelId="{27CF9C1B-40AE-B04F-9D89-3E7DC23B7765}" type="pres">
      <dgm:prSet presAssocID="{94537A0A-981D-C64F-B7AC-2E5A96F1DD8D}" presName="parentLeftMargin" presStyleLbl="node1" presStyleIdx="0" presStyleCnt="3"/>
      <dgm:spPr/>
    </dgm:pt>
    <dgm:pt modelId="{57319123-FD0F-2D40-8F98-9D1862DED4E7}" type="pres">
      <dgm:prSet presAssocID="{94537A0A-981D-C64F-B7AC-2E5A96F1DD8D}" presName="parentText" presStyleLbl="node1" presStyleIdx="1" presStyleCnt="3">
        <dgm:presLayoutVars>
          <dgm:chMax val="0"/>
          <dgm:bulletEnabled val="1"/>
        </dgm:presLayoutVars>
      </dgm:prSet>
      <dgm:spPr/>
    </dgm:pt>
    <dgm:pt modelId="{544CFEB6-37EE-3C42-9420-13A6DFF787FE}" type="pres">
      <dgm:prSet presAssocID="{94537A0A-981D-C64F-B7AC-2E5A96F1DD8D}" presName="negativeSpace" presStyleCnt="0"/>
      <dgm:spPr/>
    </dgm:pt>
    <dgm:pt modelId="{FE745E42-CBEA-2749-8034-1AB5AF6C0AC4}" type="pres">
      <dgm:prSet presAssocID="{94537A0A-981D-C64F-B7AC-2E5A96F1DD8D}" presName="childText" presStyleLbl="conFgAcc1" presStyleIdx="1" presStyleCnt="3">
        <dgm:presLayoutVars>
          <dgm:bulletEnabled val="1"/>
        </dgm:presLayoutVars>
      </dgm:prSet>
      <dgm:spPr/>
    </dgm:pt>
    <dgm:pt modelId="{5CF6ABFB-F330-0A4A-A6F5-5B56FA6BD11B}" type="pres">
      <dgm:prSet presAssocID="{D1F70948-C4A4-3B48-865A-CB6C42126132}" presName="spaceBetweenRectangles" presStyleCnt="0"/>
      <dgm:spPr/>
    </dgm:pt>
    <dgm:pt modelId="{4996A85A-7D1C-E547-9102-B07E4A40F675}" type="pres">
      <dgm:prSet presAssocID="{164A7415-B4D6-6B4F-9ABF-1BFB715E43F3}" presName="parentLin" presStyleCnt="0"/>
      <dgm:spPr/>
    </dgm:pt>
    <dgm:pt modelId="{956CBDCF-2905-9744-B4C0-9EC76BADE0D5}" type="pres">
      <dgm:prSet presAssocID="{164A7415-B4D6-6B4F-9ABF-1BFB715E43F3}" presName="parentLeftMargin" presStyleLbl="node1" presStyleIdx="1" presStyleCnt="3"/>
      <dgm:spPr/>
    </dgm:pt>
    <dgm:pt modelId="{BB2243C0-DF9E-6148-8A69-E041206137C4}" type="pres">
      <dgm:prSet presAssocID="{164A7415-B4D6-6B4F-9ABF-1BFB715E43F3}" presName="parentText" presStyleLbl="node1" presStyleIdx="2" presStyleCnt="3">
        <dgm:presLayoutVars>
          <dgm:chMax val="0"/>
          <dgm:bulletEnabled val="1"/>
        </dgm:presLayoutVars>
      </dgm:prSet>
      <dgm:spPr/>
    </dgm:pt>
    <dgm:pt modelId="{894DE02C-6409-7242-AC43-9F5BD32C99C6}" type="pres">
      <dgm:prSet presAssocID="{164A7415-B4D6-6B4F-9ABF-1BFB715E43F3}" presName="negativeSpace" presStyleCnt="0"/>
      <dgm:spPr/>
    </dgm:pt>
    <dgm:pt modelId="{EB564E73-BE15-AB4E-8401-8B91EA00D3CB}" type="pres">
      <dgm:prSet presAssocID="{164A7415-B4D6-6B4F-9ABF-1BFB715E43F3}" presName="childText" presStyleLbl="conFgAcc1" presStyleIdx="2" presStyleCnt="3">
        <dgm:presLayoutVars>
          <dgm:bulletEnabled val="1"/>
        </dgm:presLayoutVars>
      </dgm:prSet>
      <dgm:spPr/>
    </dgm:pt>
  </dgm:ptLst>
  <dgm:cxnLst>
    <dgm:cxn modelId="{19F0230B-04CA-184E-80CD-2A6D58326685}" type="presOf" srcId="{92474DFA-1075-4546-90C7-32CE313F8EC3}" destId="{FA412912-DEFD-F941-9225-3DFA741D5A0A}" srcOrd="0" destOrd="0" presId="urn:microsoft.com/office/officeart/2005/8/layout/list1"/>
    <dgm:cxn modelId="{2DDC401A-B41A-174A-A77D-FC38F67DCCA9}" srcId="{92474DFA-1075-4546-90C7-32CE313F8EC3}" destId="{164A7415-B4D6-6B4F-9ABF-1BFB715E43F3}" srcOrd="2" destOrd="0" parTransId="{185F8A90-8802-AA4D-83A8-C09B5DDBE7D1}" sibTransId="{28A73471-6C98-5D46-82C3-4A12276CCF6C}"/>
    <dgm:cxn modelId="{CBAE1F5F-CD11-7B41-ACDA-6E64EE37DBC3}" type="presOf" srcId="{AC80B27A-AE07-4C4E-BC3B-307D2608FA24}" destId="{A7DBF8F7-A12D-7A43-A2E5-A64C90D662A9}" srcOrd="0" destOrd="0" presId="urn:microsoft.com/office/officeart/2005/8/layout/list1"/>
    <dgm:cxn modelId="{6CDB3C60-B126-6348-92FF-5E245E43E6C2}" srcId="{92474DFA-1075-4546-90C7-32CE313F8EC3}" destId="{94537A0A-981D-C64F-B7AC-2E5A96F1DD8D}" srcOrd="1" destOrd="0" parTransId="{CA4D4C7F-9570-A14B-A9BB-CE1E6204EF4B}" sibTransId="{D1F70948-C4A4-3B48-865A-CB6C42126132}"/>
    <dgm:cxn modelId="{BF98FB64-47F4-7048-BA30-FD7C08B8648D}" type="presOf" srcId="{164A7415-B4D6-6B4F-9ABF-1BFB715E43F3}" destId="{956CBDCF-2905-9744-B4C0-9EC76BADE0D5}" srcOrd="0" destOrd="0" presId="urn:microsoft.com/office/officeart/2005/8/layout/list1"/>
    <dgm:cxn modelId="{05BD8D68-15E3-5649-BAFD-22780921E9C5}" type="presOf" srcId="{164A7415-B4D6-6B4F-9ABF-1BFB715E43F3}" destId="{BB2243C0-DF9E-6148-8A69-E041206137C4}" srcOrd="1" destOrd="0" presId="urn:microsoft.com/office/officeart/2005/8/layout/list1"/>
    <dgm:cxn modelId="{A59C74B3-E231-2C47-BEDF-3BDB4545A679}" srcId="{92474DFA-1075-4546-90C7-32CE313F8EC3}" destId="{AC80B27A-AE07-4C4E-BC3B-307D2608FA24}" srcOrd="0" destOrd="0" parTransId="{5E226ABC-6FE6-8B4A-AC8C-676B5E82C7C8}" sibTransId="{466FDEB8-914A-BF42-8143-6EDA19B15B5F}"/>
    <dgm:cxn modelId="{E8FE80B9-A44F-F44E-B9B1-F389F9821329}" type="presOf" srcId="{AC80B27A-AE07-4C4E-BC3B-307D2608FA24}" destId="{11F0AE92-EE16-CB43-806E-730CF15A8CAE}" srcOrd="1" destOrd="0" presId="urn:microsoft.com/office/officeart/2005/8/layout/list1"/>
    <dgm:cxn modelId="{6A1EC1DF-5E18-9348-B86B-ED4E1F18542E}" type="presOf" srcId="{94537A0A-981D-C64F-B7AC-2E5A96F1DD8D}" destId="{57319123-FD0F-2D40-8F98-9D1862DED4E7}" srcOrd="1" destOrd="0" presId="urn:microsoft.com/office/officeart/2005/8/layout/list1"/>
    <dgm:cxn modelId="{CC0A4DF8-EF7A-EC49-BCE3-3ECA0F0CF63E}" type="presOf" srcId="{94537A0A-981D-C64F-B7AC-2E5A96F1DD8D}" destId="{27CF9C1B-40AE-B04F-9D89-3E7DC23B7765}" srcOrd="0" destOrd="0" presId="urn:microsoft.com/office/officeart/2005/8/layout/list1"/>
    <dgm:cxn modelId="{8EADEC99-EEEA-FF49-B16B-B78381492E32}" type="presParOf" srcId="{FA412912-DEFD-F941-9225-3DFA741D5A0A}" destId="{47EF450D-B978-B64A-951F-47A6B3521E52}" srcOrd="0" destOrd="0" presId="urn:microsoft.com/office/officeart/2005/8/layout/list1"/>
    <dgm:cxn modelId="{5642390A-8940-2443-B97F-0F5F4460EBFA}" type="presParOf" srcId="{47EF450D-B978-B64A-951F-47A6B3521E52}" destId="{A7DBF8F7-A12D-7A43-A2E5-A64C90D662A9}" srcOrd="0" destOrd="0" presId="urn:microsoft.com/office/officeart/2005/8/layout/list1"/>
    <dgm:cxn modelId="{8D66EC9B-D057-1347-9E9B-A3B07F7535F7}" type="presParOf" srcId="{47EF450D-B978-B64A-951F-47A6B3521E52}" destId="{11F0AE92-EE16-CB43-806E-730CF15A8CAE}" srcOrd="1" destOrd="0" presId="urn:microsoft.com/office/officeart/2005/8/layout/list1"/>
    <dgm:cxn modelId="{1558BF04-DA99-DF44-B413-715EA76D3581}" type="presParOf" srcId="{FA412912-DEFD-F941-9225-3DFA741D5A0A}" destId="{B4434647-05DE-0247-8BFF-7E51824D4A57}" srcOrd="1" destOrd="0" presId="urn:microsoft.com/office/officeart/2005/8/layout/list1"/>
    <dgm:cxn modelId="{E519A162-6036-8D41-BD64-154331EE973D}" type="presParOf" srcId="{FA412912-DEFD-F941-9225-3DFA741D5A0A}" destId="{2E4A46CD-D88A-F440-A681-8EB14476D98A}" srcOrd="2" destOrd="0" presId="urn:microsoft.com/office/officeart/2005/8/layout/list1"/>
    <dgm:cxn modelId="{BA92CD5D-9A6E-F34C-A6A6-721CB7E95AB4}" type="presParOf" srcId="{FA412912-DEFD-F941-9225-3DFA741D5A0A}" destId="{D9664060-83AC-734E-ACAF-AC32B3420024}" srcOrd="3" destOrd="0" presId="urn:microsoft.com/office/officeart/2005/8/layout/list1"/>
    <dgm:cxn modelId="{F675D1BD-5721-BD4A-8C7A-F5792D2CF515}" type="presParOf" srcId="{FA412912-DEFD-F941-9225-3DFA741D5A0A}" destId="{97F4BA4B-C33E-A943-A415-9ACA84E9D283}" srcOrd="4" destOrd="0" presId="urn:microsoft.com/office/officeart/2005/8/layout/list1"/>
    <dgm:cxn modelId="{44A14934-25B8-6241-B772-5AA211466E64}" type="presParOf" srcId="{97F4BA4B-C33E-A943-A415-9ACA84E9D283}" destId="{27CF9C1B-40AE-B04F-9D89-3E7DC23B7765}" srcOrd="0" destOrd="0" presId="urn:microsoft.com/office/officeart/2005/8/layout/list1"/>
    <dgm:cxn modelId="{267B7848-7A20-504E-80C9-539958BBA443}" type="presParOf" srcId="{97F4BA4B-C33E-A943-A415-9ACA84E9D283}" destId="{57319123-FD0F-2D40-8F98-9D1862DED4E7}" srcOrd="1" destOrd="0" presId="urn:microsoft.com/office/officeart/2005/8/layout/list1"/>
    <dgm:cxn modelId="{271892CE-01FB-D14A-A498-C354E9DF189E}" type="presParOf" srcId="{FA412912-DEFD-F941-9225-3DFA741D5A0A}" destId="{544CFEB6-37EE-3C42-9420-13A6DFF787FE}" srcOrd="5" destOrd="0" presId="urn:microsoft.com/office/officeart/2005/8/layout/list1"/>
    <dgm:cxn modelId="{0026C583-0247-8449-A576-AE6049C648F1}" type="presParOf" srcId="{FA412912-DEFD-F941-9225-3DFA741D5A0A}" destId="{FE745E42-CBEA-2749-8034-1AB5AF6C0AC4}" srcOrd="6" destOrd="0" presId="urn:microsoft.com/office/officeart/2005/8/layout/list1"/>
    <dgm:cxn modelId="{FDD15B18-99A6-1943-8FFD-D447B9081823}" type="presParOf" srcId="{FA412912-DEFD-F941-9225-3DFA741D5A0A}" destId="{5CF6ABFB-F330-0A4A-A6F5-5B56FA6BD11B}" srcOrd="7" destOrd="0" presId="urn:microsoft.com/office/officeart/2005/8/layout/list1"/>
    <dgm:cxn modelId="{648EB021-16DC-3F4E-A4A7-465FC55EC24B}" type="presParOf" srcId="{FA412912-DEFD-F941-9225-3DFA741D5A0A}" destId="{4996A85A-7D1C-E547-9102-B07E4A40F675}" srcOrd="8" destOrd="0" presId="urn:microsoft.com/office/officeart/2005/8/layout/list1"/>
    <dgm:cxn modelId="{66FBBA37-83A7-5A43-9509-E30AF9A620A8}" type="presParOf" srcId="{4996A85A-7D1C-E547-9102-B07E4A40F675}" destId="{956CBDCF-2905-9744-B4C0-9EC76BADE0D5}" srcOrd="0" destOrd="0" presId="urn:microsoft.com/office/officeart/2005/8/layout/list1"/>
    <dgm:cxn modelId="{5F2F66A1-B4ED-8C42-A68A-BA43ED92C22C}" type="presParOf" srcId="{4996A85A-7D1C-E547-9102-B07E4A40F675}" destId="{BB2243C0-DF9E-6148-8A69-E041206137C4}" srcOrd="1" destOrd="0" presId="urn:microsoft.com/office/officeart/2005/8/layout/list1"/>
    <dgm:cxn modelId="{8EC9C07F-E883-7841-AC1B-32DDFF3F94C4}" type="presParOf" srcId="{FA412912-DEFD-F941-9225-3DFA741D5A0A}" destId="{894DE02C-6409-7242-AC43-9F5BD32C99C6}" srcOrd="9" destOrd="0" presId="urn:microsoft.com/office/officeart/2005/8/layout/list1"/>
    <dgm:cxn modelId="{831C9024-5290-0A48-948C-D9D7D194B08B}" type="presParOf" srcId="{FA412912-DEFD-F941-9225-3DFA741D5A0A}" destId="{EB564E73-BE15-AB4E-8401-8B91EA00D3CB}"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86FFC-B93B-EB48-BD0C-B05431212AAB}"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n-US"/>
        </a:p>
      </dgm:t>
    </dgm:pt>
    <dgm:pt modelId="{133500F6-FB30-3B4B-A96C-BFCE59394C96}">
      <dgm:prSet phldrT="[Text]"/>
      <dgm:spPr/>
      <dgm:t>
        <a:bodyPr/>
        <a:lstStyle/>
        <a:p>
          <a:r>
            <a:rPr lang="en-US" dirty="0"/>
            <a:t>Request API</a:t>
          </a:r>
        </a:p>
      </dgm:t>
    </dgm:pt>
    <dgm:pt modelId="{1D6727F1-9EFC-464A-AEC4-244A89C19F0C}" type="parTrans" cxnId="{8D78D49F-3503-EC40-8B77-8F4315C72FAD}">
      <dgm:prSet/>
      <dgm:spPr/>
      <dgm:t>
        <a:bodyPr/>
        <a:lstStyle/>
        <a:p>
          <a:endParaRPr lang="en-US"/>
        </a:p>
      </dgm:t>
    </dgm:pt>
    <dgm:pt modelId="{CCDB0AEE-5159-2542-90C5-1923DC7B1361}" type="sibTrans" cxnId="{8D78D49F-3503-EC40-8B77-8F4315C72FAD}">
      <dgm:prSet/>
      <dgm:spPr/>
      <dgm:t>
        <a:bodyPr/>
        <a:lstStyle/>
        <a:p>
          <a:endParaRPr lang="en-US"/>
        </a:p>
      </dgm:t>
    </dgm:pt>
    <dgm:pt modelId="{23767F98-BC20-E945-961C-2244E14B1A49}">
      <dgm:prSet phldrT="[Text]"/>
      <dgm:spPr/>
      <dgm:t>
        <a:bodyPr/>
        <a:lstStyle/>
        <a:p>
          <a:r>
            <a:rPr lang="en-US" dirty="0"/>
            <a:t>Filter data the "Falcon 9" launches</a:t>
          </a:r>
        </a:p>
      </dgm:t>
    </dgm:pt>
    <dgm:pt modelId="{BCACC623-1B09-6048-9CB7-D09F4487A67C}" type="parTrans" cxnId="{488F51E5-E74C-1742-9F60-6CDF78F75F8A}">
      <dgm:prSet/>
      <dgm:spPr/>
      <dgm:t>
        <a:bodyPr/>
        <a:lstStyle/>
        <a:p>
          <a:endParaRPr lang="en-US"/>
        </a:p>
      </dgm:t>
    </dgm:pt>
    <dgm:pt modelId="{F1F08701-6C8B-D44E-9960-622F29154E33}" type="sibTrans" cxnId="{488F51E5-E74C-1742-9F60-6CDF78F75F8A}">
      <dgm:prSet/>
      <dgm:spPr/>
      <dgm:t>
        <a:bodyPr/>
        <a:lstStyle/>
        <a:p>
          <a:endParaRPr lang="en-US"/>
        </a:p>
      </dgm:t>
    </dgm:pt>
    <dgm:pt modelId="{E89BA77F-F00E-CB4C-920F-3B057614EF7E}">
      <dgm:prSet phldrT="[Text]"/>
      <dgm:spPr/>
      <dgm:t>
        <a:bodyPr/>
        <a:lstStyle/>
        <a:p>
          <a:r>
            <a:rPr lang="en-US" dirty="0"/>
            <a:t>Clean the missing values.</a:t>
          </a:r>
        </a:p>
      </dgm:t>
    </dgm:pt>
    <dgm:pt modelId="{AD716028-FFDB-2741-8F74-1A8A282FBC69}" type="parTrans" cxnId="{8530873D-178D-2C47-AD8A-367C1D1724B4}">
      <dgm:prSet/>
      <dgm:spPr/>
      <dgm:t>
        <a:bodyPr/>
        <a:lstStyle/>
        <a:p>
          <a:endParaRPr lang="en-US"/>
        </a:p>
      </dgm:t>
    </dgm:pt>
    <dgm:pt modelId="{1638E390-C1EB-6048-BDDB-6DBBA9BAD8B1}" type="sibTrans" cxnId="{8530873D-178D-2C47-AD8A-367C1D1724B4}">
      <dgm:prSet/>
      <dgm:spPr/>
      <dgm:t>
        <a:bodyPr/>
        <a:lstStyle/>
        <a:p>
          <a:endParaRPr lang="en-US"/>
        </a:p>
      </dgm:t>
    </dgm:pt>
    <dgm:pt modelId="{BD48C10C-A7AA-FC4C-B9D0-12278F17853D}" type="pres">
      <dgm:prSet presAssocID="{CE686FFC-B93B-EB48-BD0C-B05431212AAB}" presName="linearFlow" presStyleCnt="0">
        <dgm:presLayoutVars>
          <dgm:resizeHandles val="exact"/>
        </dgm:presLayoutVars>
      </dgm:prSet>
      <dgm:spPr/>
    </dgm:pt>
    <dgm:pt modelId="{A684A388-8708-F847-9964-A479C2164412}" type="pres">
      <dgm:prSet presAssocID="{133500F6-FB30-3B4B-A96C-BFCE59394C96}" presName="node" presStyleLbl="node1" presStyleIdx="0" presStyleCnt="3">
        <dgm:presLayoutVars>
          <dgm:bulletEnabled val="1"/>
        </dgm:presLayoutVars>
      </dgm:prSet>
      <dgm:spPr/>
    </dgm:pt>
    <dgm:pt modelId="{14F4080A-03D6-044B-8F6F-E56F2F2C647D}" type="pres">
      <dgm:prSet presAssocID="{CCDB0AEE-5159-2542-90C5-1923DC7B1361}" presName="sibTrans" presStyleLbl="sibTrans2D1" presStyleIdx="0" presStyleCnt="2"/>
      <dgm:spPr/>
    </dgm:pt>
    <dgm:pt modelId="{31246B0F-657D-7344-ACB3-BAF39588A1A5}" type="pres">
      <dgm:prSet presAssocID="{CCDB0AEE-5159-2542-90C5-1923DC7B1361}" presName="connectorText" presStyleLbl="sibTrans2D1" presStyleIdx="0" presStyleCnt="2"/>
      <dgm:spPr/>
    </dgm:pt>
    <dgm:pt modelId="{82037001-2231-9C47-8E20-A03EE0EC7624}" type="pres">
      <dgm:prSet presAssocID="{23767F98-BC20-E945-961C-2244E14B1A49}" presName="node" presStyleLbl="node1" presStyleIdx="1" presStyleCnt="3">
        <dgm:presLayoutVars>
          <dgm:bulletEnabled val="1"/>
        </dgm:presLayoutVars>
      </dgm:prSet>
      <dgm:spPr/>
    </dgm:pt>
    <dgm:pt modelId="{80BC8316-99FE-A74E-9AA1-60D19FD465A0}" type="pres">
      <dgm:prSet presAssocID="{F1F08701-6C8B-D44E-9960-622F29154E33}" presName="sibTrans" presStyleLbl="sibTrans2D1" presStyleIdx="1" presStyleCnt="2"/>
      <dgm:spPr/>
    </dgm:pt>
    <dgm:pt modelId="{F815B259-945F-C14B-AEE8-82692AEA902D}" type="pres">
      <dgm:prSet presAssocID="{F1F08701-6C8B-D44E-9960-622F29154E33}" presName="connectorText" presStyleLbl="sibTrans2D1" presStyleIdx="1" presStyleCnt="2"/>
      <dgm:spPr/>
    </dgm:pt>
    <dgm:pt modelId="{681F89D0-DACC-554B-B1F2-1E43DC229088}" type="pres">
      <dgm:prSet presAssocID="{E89BA77F-F00E-CB4C-920F-3B057614EF7E}" presName="node" presStyleLbl="node1" presStyleIdx="2" presStyleCnt="3">
        <dgm:presLayoutVars>
          <dgm:bulletEnabled val="1"/>
        </dgm:presLayoutVars>
      </dgm:prSet>
      <dgm:spPr/>
    </dgm:pt>
  </dgm:ptLst>
  <dgm:cxnLst>
    <dgm:cxn modelId="{8530873D-178D-2C47-AD8A-367C1D1724B4}" srcId="{CE686FFC-B93B-EB48-BD0C-B05431212AAB}" destId="{E89BA77F-F00E-CB4C-920F-3B057614EF7E}" srcOrd="2" destOrd="0" parTransId="{AD716028-FFDB-2741-8F74-1A8A282FBC69}" sibTransId="{1638E390-C1EB-6048-BDDB-6DBBA9BAD8B1}"/>
    <dgm:cxn modelId="{4ADB7069-1B8D-454C-99C1-2B74D9E55B72}" type="presOf" srcId="{133500F6-FB30-3B4B-A96C-BFCE59394C96}" destId="{A684A388-8708-F847-9964-A479C2164412}" srcOrd="0" destOrd="0" presId="urn:microsoft.com/office/officeart/2005/8/layout/process2"/>
    <dgm:cxn modelId="{0BC1727D-2C50-234C-AC42-D23AF5169725}" type="presOf" srcId="{E89BA77F-F00E-CB4C-920F-3B057614EF7E}" destId="{681F89D0-DACC-554B-B1F2-1E43DC229088}" srcOrd="0" destOrd="0" presId="urn:microsoft.com/office/officeart/2005/8/layout/process2"/>
    <dgm:cxn modelId="{8D78D49F-3503-EC40-8B77-8F4315C72FAD}" srcId="{CE686FFC-B93B-EB48-BD0C-B05431212AAB}" destId="{133500F6-FB30-3B4B-A96C-BFCE59394C96}" srcOrd="0" destOrd="0" parTransId="{1D6727F1-9EFC-464A-AEC4-244A89C19F0C}" sibTransId="{CCDB0AEE-5159-2542-90C5-1923DC7B1361}"/>
    <dgm:cxn modelId="{E7D339AD-B97C-824B-A223-B596DBD3146F}" type="presOf" srcId="{F1F08701-6C8B-D44E-9960-622F29154E33}" destId="{80BC8316-99FE-A74E-9AA1-60D19FD465A0}" srcOrd="0" destOrd="0" presId="urn:microsoft.com/office/officeart/2005/8/layout/process2"/>
    <dgm:cxn modelId="{B0F1BFDB-4B51-D24F-9F76-958CB433BB39}" type="presOf" srcId="{23767F98-BC20-E945-961C-2244E14B1A49}" destId="{82037001-2231-9C47-8E20-A03EE0EC7624}" srcOrd="0" destOrd="0" presId="urn:microsoft.com/office/officeart/2005/8/layout/process2"/>
    <dgm:cxn modelId="{197DABE2-B35B-A746-AFE1-27ADDEF7115D}" type="presOf" srcId="{CE686FFC-B93B-EB48-BD0C-B05431212AAB}" destId="{BD48C10C-A7AA-FC4C-B9D0-12278F17853D}" srcOrd="0" destOrd="0" presId="urn:microsoft.com/office/officeart/2005/8/layout/process2"/>
    <dgm:cxn modelId="{488F51E5-E74C-1742-9F60-6CDF78F75F8A}" srcId="{CE686FFC-B93B-EB48-BD0C-B05431212AAB}" destId="{23767F98-BC20-E945-961C-2244E14B1A49}" srcOrd="1" destOrd="0" parTransId="{BCACC623-1B09-6048-9CB7-D09F4487A67C}" sibTransId="{F1F08701-6C8B-D44E-9960-622F29154E33}"/>
    <dgm:cxn modelId="{748D4FE8-E634-054F-8AAC-5DB5DBB4974C}" type="presOf" srcId="{CCDB0AEE-5159-2542-90C5-1923DC7B1361}" destId="{14F4080A-03D6-044B-8F6F-E56F2F2C647D}" srcOrd="0" destOrd="0" presId="urn:microsoft.com/office/officeart/2005/8/layout/process2"/>
    <dgm:cxn modelId="{1B5DF4EC-1713-A84C-978C-7EE3CBCA0ACD}" type="presOf" srcId="{F1F08701-6C8B-D44E-9960-622F29154E33}" destId="{F815B259-945F-C14B-AEE8-82692AEA902D}" srcOrd="1" destOrd="0" presId="urn:microsoft.com/office/officeart/2005/8/layout/process2"/>
    <dgm:cxn modelId="{12026BF6-3C2A-4A4E-9C2D-D1FF66B0238E}" type="presOf" srcId="{CCDB0AEE-5159-2542-90C5-1923DC7B1361}" destId="{31246B0F-657D-7344-ACB3-BAF39588A1A5}" srcOrd="1" destOrd="0" presId="urn:microsoft.com/office/officeart/2005/8/layout/process2"/>
    <dgm:cxn modelId="{5421CACB-4265-914C-9648-66494F1418FB}" type="presParOf" srcId="{BD48C10C-A7AA-FC4C-B9D0-12278F17853D}" destId="{A684A388-8708-F847-9964-A479C2164412}" srcOrd="0" destOrd="0" presId="urn:microsoft.com/office/officeart/2005/8/layout/process2"/>
    <dgm:cxn modelId="{728D0A94-196B-B54C-A5D2-C6D06359446C}" type="presParOf" srcId="{BD48C10C-A7AA-FC4C-B9D0-12278F17853D}" destId="{14F4080A-03D6-044B-8F6F-E56F2F2C647D}" srcOrd="1" destOrd="0" presId="urn:microsoft.com/office/officeart/2005/8/layout/process2"/>
    <dgm:cxn modelId="{1D72885D-880D-F34D-B9B1-3F70192742AC}" type="presParOf" srcId="{14F4080A-03D6-044B-8F6F-E56F2F2C647D}" destId="{31246B0F-657D-7344-ACB3-BAF39588A1A5}" srcOrd="0" destOrd="0" presId="urn:microsoft.com/office/officeart/2005/8/layout/process2"/>
    <dgm:cxn modelId="{03D4BD7F-D4F8-6940-AD1F-56163A8FBD07}" type="presParOf" srcId="{BD48C10C-A7AA-FC4C-B9D0-12278F17853D}" destId="{82037001-2231-9C47-8E20-A03EE0EC7624}" srcOrd="2" destOrd="0" presId="urn:microsoft.com/office/officeart/2005/8/layout/process2"/>
    <dgm:cxn modelId="{6E5E4058-6E96-1C4B-BD74-4CF66A9B639A}" type="presParOf" srcId="{BD48C10C-A7AA-FC4C-B9D0-12278F17853D}" destId="{80BC8316-99FE-A74E-9AA1-60D19FD465A0}" srcOrd="3" destOrd="0" presId="urn:microsoft.com/office/officeart/2005/8/layout/process2"/>
    <dgm:cxn modelId="{4EE963C4-D271-B34D-B380-8FCB51CA55A0}" type="presParOf" srcId="{80BC8316-99FE-A74E-9AA1-60D19FD465A0}" destId="{F815B259-945F-C14B-AEE8-82692AEA902D}" srcOrd="0" destOrd="0" presId="urn:microsoft.com/office/officeart/2005/8/layout/process2"/>
    <dgm:cxn modelId="{BEE12EE5-9FB9-2A47-8070-C367CF63E3B7}" type="presParOf" srcId="{BD48C10C-A7AA-FC4C-B9D0-12278F17853D}" destId="{681F89D0-DACC-554B-B1F2-1E43DC22908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686FFC-B93B-EB48-BD0C-B05431212AAB}"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n-US"/>
        </a:p>
      </dgm:t>
    </dgm:pt>
    <dgm:pt modelId="{133500F6-FB30-3B4B-A96C-BFCE59394C96}">
      <dgm:prSet phldrT="[Text]"/>
      <dgm:spPr/>
      <dgm:t>
        <a:bodyPr/>
        <a:lstStyle/>
        <a:p>
          <a:r>
            <a:rPr lang="en-US" dirty="0"/>
            <a:t>Request the Falcon9 Launch Wiki page "</a:t>
          </a:r>
          <a:r>
            <a:rPr lang="en-US" dirty="0" err="1"/>
            <a:t>BeatifulSoup</a:t>
          </a:r>
          <a:r>
            <a:rPr lang="en-US" dirty="0"/>
            <a:t>"</a:t>
          </a:r>
        </a:p>
      </dgm:t>
    </dgm:pt>
    <dgm:pt modelId="{1D6727F1-9EFC-464A-AEC4-244A89C19F0C}" type="parTrans" cxnId="{8D78D49F-3503-EC40-8B77-8F4315C72FAD}">
      <dgm:prSet/>
      <dgm:spPr/>
      <dgm:t>
        <a:bodyPr/>
        <a:lstStyle/>
        <a:p>
          <a:endParaRPr lang="en-US"/>
        </a:p>
      </dgm:t>
    </dgm:pt>
    <dgm:pt modelId="{CCDB0AEE-5159-2542-90C5-1923DC7B1361}" type="sibTrans" cxnId="{8D78D49F-3503-EC40-8B77-8F4315C72FAD}">
      <dgm:prSet/>
      <dgm:spPr/>
      <dgm:t>
        <a:bodyPr/>
        <a:lstStyle/>
        <a:p>
          <a:endParaRPr lang="en-US"/>
        </a:p>
      </dgm:t>
    </dgm:pt>
    <dgm:pt modelId="{1A20428F-DA3E-1C47-A213-D8DB626965B1}">
      <dgm:prSet phldrT="[Text]"/>
      <dgm:spPr/>
      <dgm:t>
        <a:bodyPr/>
        <a:lstStyle/>
        <a:p>
          <a:r>
            <a:rPr lang="en-US" dirty="0"/>
            <a:t>Extract all column names from the HTML table header</a:t>
          </a:r>
        </a:p>
      </dgm:t>
    </dgm:pt>
    <dgm:pt modelId="{0D2378A9-FFCC-404C-802D-1FE31C634017}" type="parTrans" cxnId="{0A45A498-7CDA-9E43-AA76-42BA7163E039}">
      <dgm:prSet/>
      <dgm:spPr/>
      <dgm:t>
        <a:bodyPr/>
        <a:lstStyle/>
        <a:p>
          <a:endParaRPr lang="en-US"/>
        </a:p>
      </dgm:t>
    </dgm:pt>
    <dgm:pt modelId="{BB34CA20-CF04-6A46-BF2A-79C29ABEFA26}" type="sibTrans" cxnId="{0A45A498-7CDA-9E43-AA76-42BA7163E039}">
      <dgm:prSet/>
      <dgm:spPr/>
      <dgm:t>
        <a:bodyPr/>
        <a:lstStyle/>
        <a:p>
          <a:endParaRPr lang="en-US"/>
        </a:p>
      </dgm:t>
    </dgm:pt>
    <dgm:pt modelId="{0BD54011-E84B-504D-BEC0-5BE32276E0AD}">
      <dgm:prSet phldrT="[Text]"/>
      <dgm:spPr/>
      <dgm:t>
        <a:bodyPr/>
        <a:lstStyle/>
        <a:p>
          <a:r>
            <a:rPr lang="en-US" dirty="0"/>
            <a:t>Create a date frame </a:t>
          </a:r>
        </a:p>
      </dgm:t>
    </dgm:pt>
    <dgm:pt modelId="{F760EC3B-7088-1343-BAF7-AE61F6561A21}" type="parTrans" cxnId="{313314A5-E721-0345-8F5C-CB8250AE8F81}">
      <dgm:prSet/>
      <dgm:spPr/>
      <dgm:t>
        <a:bodyPr/>
        <a:lstStyle/>
        <a:p>
          <a:endParaRPr lang="en-US"/>
        </a:p>
      </dgm:t>
    </dgm:pt>
    <dgm:pt modelId="{B59A885B-756B-1C48-9385-155BE9D700B7}" type="sibTrans" cxnId="{313314A5-E721-0345-8F5C-CB8250AE8F81}">
      <dgm:prSet/>
      <dgm:spPr/>
      <dgm:t>
        <a:bodyPr/>
        <a:lstStyle/>
        <a:p>
          <a:endParaRPr lang="en-US"/>
        </a:p>
      </dgm:t>
    </dgm:pt>
    <dgm:pt modelId="{BD48C10C-A7AA-FC4C-B9D0-12278F17853D}" type="pres">
      <dgm:prSet presAssocID="{CE686FFC-B93B-EB48-BD0C-B05431212AAB}" presName="linearFlow" presStyleCnt="0">
        <dgm:presLayoutVars>
          <dgm:resizeHandles val="exact"/>
        </dgm:presLayoutVars>
      </dgm:prSet>
      <dgm:spPr/>
    </dgm:pt>
    <dgm:pt modelId="{A684A388-8708-F847-9964-A479C2164412}" type="pres">
      <dgm:prSet presAssocID="{133500F6-FB30-3B4B-A96C-BFCE59394C96}" presName="node" presStyleLbl="node1" presStyleIdx="0" presStyleCnt="3">
        <dgm:presLayoutVars>
          <dgm:bulletEnabled val="1"/>
        </dgm:presLayoutVars>
      </dgm:prSet>
      <dgm:spPr/>
    </dgm:pt>
    <dgm:pt modelId="{04CF8997-2ACA-E549-8DFE-25B46961E704}" type="pres">
      <dgm:prSet presAssocID="{CCDB0AEE-5159-2542-90C5-1923DC7B1361}" presName="sibTrans" presStyleLbl="sibTrans2D1" presStyleIdx="0" presStyleCnt="2"/>
      <dgm:spPr/>
    </dgm:pt>
    <dgm:pt modelId="{AC5531CB-6A03-5D43-9E3E-112529F89705}" type="pres">
      <dgm:prSet presAssocID="{CCDB0AEE-5159-2542-90C5-1923DC7B1361}" presName="connectorText" presStyleLbl="sibTrans2D1" presStyleIdx="0" presStyleCnt="2"/>
      <dgm:spPr/>
    </dgm:pt>
    <dgm:pt modelId="{F4D418B3-ECFE-2042-BA29-91A64B065B8F}" type="pres">
      <dgm:prSet presAssocID="{1A20428F-DA3E-1C47-A213-D8DB626965B1}" presName="node" presStyleLbl="node1" presStyleIdx="1" presStyleCnt="3">
        <dgm:presLayoutVars>
          <dgm:bulletEnabled val="1"/>
        </dgm:presLayoutVars>
      </dgm:prSet>
      <dgm:spPr/>
    </dgm:pt>
    <dgm:pt modelId="{1C920E90-D68A-4247-9F9B-E01D819C49A3}" type="pres">
      <dgm:prSet presAssocID="{BB34CA20-CF04-6A46-BF2A-79C29ABEFA26}" presName="sibTrans" presStyleLbl="sibTrans2D1" presStyleIdx="1" presStyleCnt="2"/>
      <dgm:spPr/>
    </dgm:pt>
    <dgm:pt modelId="{3AB07460-50EF-3246-BF95-8295B0246375}" type="pres">
      <dgm:prSet presAssocID="{BB34CA20-CF04-6A46-BF2A-79C29ABEFA26}" presName="connectorText" presStyleLbl="sibTrans2D1" presStyleIdx="1" presStyleCnt="2"/>
      <dgm:spPr/>
    </dgm:pt>
    <dgm:pt modelId="{2BA098AF-94BD-7E41-BFB8-D687C13236AE}" type="pres">
      <dgm:prSet presAssocID="{0BD54011-E84B-504D-BEC0-5BE32276E0AD}" presName="node" presStyleLbl="node1" presStyleIdx="2" presStyleCnt="3">
        <dgm:presLayoutVars>
          <dgm:bulletEnabled val="1"/>
        </dgm:presLayoutVars>
      </dgm:prSet>
      <dgm:spPr/>
    </dgm:pt>
  </dgm:ptLst>
  <dgm:cxnLst>
    <dgm:cxn modelId="{B559D828-A548-7A4D-AB9B-A8302E87BCDE}" type="presOf" srcId="{CCDB0AEE-5159-2542-90C5-1923DC7B1361}" destId="{AC5531CB-6A03-5D43-9E3E-112529F89705}" srcOrd="1" destOrd="0" presId="urn:microsoft.com/office/officeart/2005/8/layout/process2"/>
    <dgm:cxn modelId="{EF9D084B-F74C-0A40-AA1D-B2CB6AD1F82E}" type="presOf" srcId="{BB34CA20-CF04-6A46-BF2A-79C29ABEFA26}" destId="{1C920E90-D68A-4247-9F9B-E01D819C49A3}" srcOrd="0" destOrd="0" presId="urn:microsoft.com/office/officeart/2005/8/layout/process2"/>
    <dgm:cxn modelId="{6ACC0158-EB17-914D-B64F-F3A0D12E448C}" type="presOf" srcId="{0BD54011-E84B-504D-BEC0-5BE32276E0AD}" destId="{2BA098AF-94BD-7E41-BFB8-D687C13236AE}" srcOrd="0" destOrd="0" presId="urn:microsoft.com/office/officeart/2005/8/layout/process2"/>
    <dgm:cxn modelId="{4ADB7069-1B8D-454C-99C1-2B74D9E55B72}" type="presOf" srcId="{133500F6-FB30-3B4B-A96C-BFCE59394C96}" destId="{A684A388-8708-F847-9964-A479C2164412}" srcOrd="0" destOrd="0" presId="urn:microsoft.com/office/officeart/2005/8/layout/process2"/>
    <dgm:cxn modelId="{A5CDE68F-5F20-2A41-ABBE-28D451138458}" type="presOf" srcId="{BB34CA20-CF04-6A46-BF2A-79C29ABEFA26}" destId="{3AB07460-50EF-3246-BF95-8295B0246375}" srcOrd="1" destOrd="0" presId="urn:microsoft.com/office/officeart/2005/8/layout/process2"/>
    <dgm:cxn modelId="{0A45A498-7CDA-9E43-AA76-42BA7163E039}" srcId="{CE686FFC-B93B-EB48-BD0C-B05431212AAB}" destId="{1A20428F-DA3E-1C47-A213-D8DB626965B1}" srcOrd="1" destOrd="0" parTransId="{0D2378A9-FFCC-404C-802D-1FE31C634017}" sibTransId="{BB34CA20-CF04-6A46-BF2A-79C29ABEFA26}"/>
    <dgm:cxn modelId="{8D78D49F-3503-EC40-8B77-8F4315C72FAD}" srcId="{CE686FFC-B93B-EB48-BD0C-B05431212AAB}" destId="{133500F6-FB30-3B4B-A96C-BFCE59394C96}" srcOrd="0" destOrd="0" parTransId="{1D6727F1-9EFC-464A-AEC4-244A89C19F0C}" sibTransId="{CCDB0AEE-5159-2542-90C5-1923DC7B1361}"/>
    <dgm:cxn modelId="{B04902A0-EBE5-F441-B054-A4CDBFD8933A}" type="presOf" srcId="{CCDB0AEE-5159-2542-90C5-1923DC7B1361}" destId="{04CF8997-2ACA-E549-8DFE-25B46961E704}" srcOrd="0" destOrd="0" presId="urn:microsoft.com/office/officeart/2005/8/layout/process2"/>
    <dgm:cxn modelId="{313314A5-E721-0345-8F5C-CB8250AE8F81}" srcId="{CE686FFC-B93B-EB48-BD0C-B05431212AAB}" destId="{0BD54011-E84B-504D-BEC0-5BE32276E0AD}" srcOrd="2" destOrd="0" parTransId="{F760EC3B-7088-1343-BAF7-AE61F6561A21}" sibTransId="{B59A885B-756B-1C48-9385-155BE9D700B7}"/>
    <dgm:cxn modelId="{C7D88AAA-38AC-FA4F-B54B-3A4AC0C65B2A}" type="presOf" srcId="{1A20428F-DA3E-1C47-A213-D8DB626965B1}" destId="{F4D418B3-ECFE-2042-BA29-91A64B065B8F}" srcOrd="0" destOrd="0" presId="urn:microsoft.com/office/officeart/2005/8/layout/process2"/>
    <dgm:cxn modelId="{197DABE2-B35B-A746-AFE1-27ADDEF7115D}" type="presOf" srcId="{CE686FFC-B93B-EB48-BD0C-B05431212AAB}" destId="{BD48C10C-A7AA-FC4C-B9D0-12278F17853D}" srcOrd="0" destOrd="0" presId="urn:microsoft.com/office/officeart/2005/8/layout/process2"/>
    <dgm:cxn modelId="{5421CACB-4265-914C-9648-66494F1418FB}" type="presParOf" srcId="{BD48C10C-A7AA-FC4C-B9D0-12278F17853D}" destId="{A684A388-8708-F847-9964-A479C2164412}" srcOrd="0" destOrd="0" presId="urn:microsoft.com/office/officeart/2005/8/layout/process2"/>
    <dgm:cxn modelId="{9FB3A8DD-590D-5649-8783-636F8CB4C9F4}" type="presParOf" srcId="{BD48C10C-A7AA-FC4C-B9D0-12278F17853D}" destId="{04CF8997-2ACA-E549-8DFE-25B46961E704}" srcOrd="1" destOrd="0" presId="urn:microsoft.com/office/officeart/2005/8/layout/process2"/>
    <dgm:cxn modelId="{21A423EE-EADC-084B-B81C-B522BD7CE223}" type="presParOf" srcId="{04CF8997-2ACA-E549-8DFE-25B46961E704}" destId="{AC5531CB-6A03-5D43-9E3E-112529F89705}" srcOrd="0" destOrd="0" presId="urn:microsoft.com/office/officeart/2005/8/layout/process2"/>
    <dgm:cxn modelId="{F25296C8-F95A-9543-B818-3F6F12803D91}" type="presParOf" srcId="{BD48C10C-A7AA-FC4C-B9D0-12278F17853D}" destId="{F4D418B3-ECFE-2042-BA29-91A64B065B8F}" srcOrd="2" destOrd="0" presId="urn:microsoft.com/office/officeart/2005/8/layout/process2"/>
    <dgm:cxn modelId="{11CF7E80-BFD2-ED45-B23D-A713786BC48C}" type="presParOf" srcId="{BD48C10C-A7AA-FC4C-B9D0-12278F17853D}" destId="{1C920E90-D68A-4247-9F9B-E01D819C49A3}" srcOrd="3" destOrd="0" presId="urn:microsoft.com/office/officeart/2005/8/layout/process2"/>
    <dgm:cxn modelId="{55FC9395-694C-DF4C-9AD7-F168522087F6}" type="presParOf" srcId="{1C920E90-D68A-4247-9F9B-E01D819C49A3}" destId="{3AB07460-50EF-3246-BF95-8295B0246375}" srcOrd="0" destOrd="0" presId="urn:microsoft.com/office/officeart/2005/8/layout/process2"/>
    <dgm:cxn modelId="{0BB97447-8A0E-B243-AC72-F35E10C58415}" type="presParOf" srcId="{BD48C10C-A7AA-FC4C-B9D0-12278F17853D}" destId="{2BA098AF-94BD-7E41-BFB8-D687C13236A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057120-E3C0-E848-A8DE-AC9957A01C7A}" type="doc">
      <dgm:prSet loTypeId="urn:microsoft.com/office/officeart/2005/8/layout/process1" loCatId="" qsTypeId="urn:microsoft.com/office/officeart/2005/8/quickstyle/simple1" qsCatId="simple" csTypeId="urn:microsoft.com/office/officeart/2005/8/colors/accent1_2" csCatId="accent1" phldr="1"/>
      <dgm:spPr/>
    </dgm:pt>
    <dgm:pt modelId="{4202B130-4845-B04C-8004-EF418D0E7842}">
      <dgm:prSet phldrT="[Text]"/>
      <dgm:spPr/>
      <dgm:t>
        <a:bodyPr/>
        <a:lstStyle/>
        <a:p>
          <a:r>
            <a:rPr lang="en-US" dirty="0"/>
            <a:t>Exploratory Data Analysis</a:t>
          </a:r>
        </a:p>
      </dgm:t>
    </dgm:pt>
    <dgm:pt modelId="{33065F1B-0723-E14C-9E42-81C29066E687}" type="parTrans" cxnId="{B6D471BF-1EFE-F14A-A416-A8F1D8438B68}">
      <dgm:prSet/>
      <dgm:spPr/>
      <dgm:t>
        <a:bodyPr/>
        <a:lstStyle/>
        <a:p>
          <a:endParaRPr lang="en-US"/>
        </a:p>
      </dgm:t>
    </dgm:pt>
    <dgm:pt modelId="{CFDAE567-1178-A642-9091-2BBEAAB3EAB2}" type="sibTrans" cxnId="{B6D471BF-1EFE-F14A-A416-A8F1D8438B68}">
      <dgm:prSet/>
      <dgm:spPr/>
      <dgm:t>
        <a:bodyPr/>
        <a:lstStyle/>
        <a:p>
          <a:endParaRPr lang="en-US"/>
        </a:p>
      </dgm:t>
    </dgm:pt>
    <dgm:pt modelId="{DD732932-2EC3-4143-B703-45DF93168FEC}">
      <dgm:prSet phldrT="[Text]"/>
      <dgm:spPr/>
      <dgm:t>
        <a:bodyPr/>
        <a:lstStyle/>
        <a:p>
          <a:r>
            <a:rPr lang="en-US" dirty="0"/>
            <a:t>Summary</a:t>
          </a:r>
        </a:p>
      </dgm:t>
    </dgm:pt>
    <dgm:pt modelId="{F0C0678F-4FA7-6741-91AC-10C594D8B0FD}" type="parTrans" cxnId="{D2F11146-2FB5-E348-9C25-EB8EF4D34B06}">
      <dgm:prSet/>
      <dgm:spPr/>
      <dgm:t>
        <a:bodyPr/>
        <a:lstStyle/>
        <a:p>
          <a:endParaRPr lang="en-US"/>
        </a:p>
      </dgm:t>
    </dgm:pt>
    <dgm:pt modelId="{28F0A48A-3954-6442-A06E-7CD6090AB1CF}" type="sibTrans" cxnId="{D2F11146-2FB5-E348-9C25-EB8EF4D34B06}">
      <dgm:prSet/>
      <dgm:spPr/>
      <dgm:t>
        <a:bodyPr/>
        <a:lstStyle/>
        <a:p>
          <a:endParaRPr lang="en-US"/>
        </a:p>
      </dgm:t>
    </dgm:pt>
    <dgm:pt modelId="{5C9F43CC-7887-FA49-A349-C1863AF7EA1E}">
      <dgm:prSet phldrT="[Text]"/>
      <dgm:spPr/>
      <dgm:t>
        <a:bodyPr/>
        <a:lstStyle/>
        <a:p>
          <a:r>
            <a:rPr lang="en-US" dirty="0"/>
            <a:t>Create a landing outcome label outcome column </a:t>
          </a:r>
        </a:p>
      </dgm:t>
    </dgm:pt>
    <dgm:pt modelId="{5F620770-0714-3D4C-A015-7255A1109CCC}" type="parTrans" cxnId="{BDA3F560-3436-5541-B534-E64AF976F533}">
      <dgm:prSet/>
      <dgm:spPr/>
      <dgm:t>
        <a:bodyPr/>
        <a:lstStyle/>
        <a:p>
          <a:endParaRPr lang="en-US"/>
        </a:p>
      </dgm:t>
    </dgm:pt>
    <dgm:pt modelId="{A21BCFC9-3F48-084B-A34E-6374137E176F}" type="sibTrans" cxnId="{BDA3F560-3436-5541-B534-E64AF976F533}">
      <dgm:prSet/>
      <dgm:spPr/>
      <dgm:t>
        <a:bodyPr/>
        <a:lstStyle/>
        <a:p>
          <a:endParaRPr lang="en-US"/>
        </a:p>
      </dgm:t>
    </dgm:pt>
    <dgm:pt modelId="{DF1221BD-C434-784D-839B-5E4453CAC8C3}" type="pres">
      <dgm:prSet presAssocID="{55057120-E3C0-E848-A8DE-AC9957A01C7A}" presName="Name0" presStyleCnt="0">
        <dgm:presLayoutVars>
          <dgm:dir/>
          <dgm:resizeHandles val="exact"/>
        </dgm:presLayoutVars>
      </dgm:prSet>
      <dgm:spPr/>
    </dgm:pt>
    <dgm:pt modelId="{593A3779-E874-4444-BF69-435C3ACC600E}" type="pres">
      <dgm:prSet presAssocID="{4202B130-4845-B04C-8004-EF418D0E7842}" presName="node" presStyleLbl="node1" presStyleIdx="0" presStyleCnt="3">
        <dgm:presLayoutVars>
          <dgm:bulletEnabled val="1"/>
        </dgm:presLayoutVars>
      </dgm:prSet>
      <dgm:spPr/>
    </dgm:pt>
    <dgm:pt modelId="{3B473A63-D75B-2645-A90E-6BF0CEB7246C}" type="pres">
      <dgm:prSet presAssocID="{CFDAE567-1178-A642-9091-2BBEAAB3EAB2}" presName="sibTrans" presStyleLbl="sibTrans2D1" presStyleIdx="0" presStyleCnt="2"/>
      <dgm:spPr/>
    </dgm:pt>
    <dgm:pt modelId="{4472A29D-7BC7-9B43-BD99-F6869350E113}" type="pres">
      <dgm:prSet presAssocID="{CFDAE567-1178-A642-9091-2BBEAAB3EAB2}" presName="connectorText" presStyleLbl="sibTrans2D1" presStyleIdx="0" presStyleCnt="2"/>
      <dgm:spPr/>
    </dgm:pt>
    <dgm:pt modelId="{7A4BA734-ADC0-AE4A-9181-06367AE07E3F}" type="pres">
      <dgm:prSet presAssocID="{DD732932-2EC3-4143-B703-45DF93168FEC}" presName="node" presStyleLbl="node1" presStyleIdx="1" presStyleCnt="3">
        <dgm:presLayoutVars>
          <dgm:bulletEnabled val="1"/>
        </dgm:presLayoutVars>
      </dgm:prSet>
      <dgm:spPr/>
    </dgm:pt>
    <dgm:pt modelId="{5F02D48B-E3C7-6C45-9884-DE219F6AB887}" type="pres">
      <dgm:prSet presAssocID="{28F0A48A-3954-6442-A06E-7CD6090AB1CF}" presName="sibTrans" presStyleLbl="sibTrans2D1" presStyleIdx="1" presStyleCnt="2"/>
      <dgm:spPr/>
    </dgm:pt>
    <dgm:pt modelId="{FB954F0B-6E5E-9544-B08F-A94841643A38}" type="pres">
      <dgm:prSet presAssocID="{28F0A48A-3954-6442-A06E-7CD6090AB1CF}" presName="connectorText" presStyleLbl="sibTrans2D1" presStyleIdx="1" presStyleCnt="2"/>
      <dgm:spPr/>
    </dgm:pt>
    <dgm:pt modelId="{CA1F9683-374B-C44D-801C-DE8BAA4B9D1B}" type="pres">
      <dgm:prSet presAssocID="{5C9F43CC-7887-FA49-A349-C1863AF7EA1E}" presName="node" presStyleLbl="node1" presStyleIdx="2" presStyleCnt="3">
        <dgm:presLayoutVars>
          <dgm:bulletEnabled val="1"/>
        </dgm:presLayoutVars>
      </dgm:prSet>
      <dgm:spPr/>
    </dgm:pt>
  </dgm:ptLst>
  <dgm:cxnLst>
    <dgm:cxn modelId="{A1B3972B-C8D3-BA42-A4EB-88FBD043F3EF}" type="presOf" srcId="{4202B130-4845-B04C-8004-EF418D0E7842}" destId="{593A3779-E874-4444-BF69-435C3ACC600E}" srcOrd="0" destOrd="0" presId="urn:microsoft.com/office/officeart/2005/8/layout/process1"/>
    <dgm:cxn modelId="{782A023E-FFB3-D147-ABC0-427FC18A2BF9}" type="presOf" srcId="{28F0A48A-3954-6442-A06E-7CD6090AB1CF}" destId="{5F02D48B-E3C7-6C45-9884-DE219F6AB887}" srcOrd="0" destOrd="0" presId="urn:microsoft.com/office/officeart/2005/8/layout/process1"/>
    <dgm:cxn modelId="{D2F11146-2FB5-E348-9C25-EB8EF4D34B06}" srcId="{55057120-E3C0-E848-A8DE-AC9957A01C7A}" destId="{DD732932-2EC3-4143-B703-45DF93168FEC}" srcOrd="1" destOrd="0" parTransId="{F0C0678F-4FA7-6741-91AC-10C594D8B0FD}" sibTransId="{28F0A48A-3954-6442-A06E-7CD6090AB1CF}"/>
    <dgm:cxn modelId="{9E680C47-FB8F-4A4E-BCEF-35D29206E8BE}" type="presOf" srcId="{55057120-E3C0-E848-A8DE-AC9957A01C7A}" destId="{DF1221BD-C434-784D-839B-5E4453CAC8C3}" srcOrd="0" destOrd="0" presId="urn:microsoft.com/office/officeart/2005/8/layout/process1"/>
    <dgm:cxn modelId="{BDA3F560-3436-5541-B534-E64AF976F533}" srcId="{55057120-E3C0-E848-A8DE-AC9957A01C7A}" destId="{5C9F43CC-7887-FA49-A349-C1863AF7EA1E}" srcOrd="2" destOrd="0" parTransId="{5F620770-0714-3D4C-A015-7255A1109CCC}" sibTransId="{A21BCFC9-3F48-084B-A34E-6374137E176F}"/>
    <dgm:cxn modelId="{898AC18A-C910-094B-B0EB-EEA379DA1588}" type="presOf" srcId="{28F0A48A-3954-6442-A06E-7CD6090AB1CF}" destId="{FB954F0B-6E5E-9544-B08F-A94841643A38}" srcOrd="1" destOrd="0" presId="urn:microsoft.com/office/officeart/2005/8/layout/process1"/>
    <dgm:cxn modelId="{C1659F90-D846-9B42-8836-184372BDF663}" type="presOf" srcId="{CFDAE567-1178-A642-9091-2BBEAAB3EAB2}" destId="{3B473A63-D75B-2645-A90E-6BF0CEB7246C}" srcOrd="0" destOrd="0" presId="urn:microsoft.com/office/officeart/2005/8/layout/process1"/>
    <dgm:cxn modelId="{21348B93-DAAE-E647-AD71-E6825C38730E}" type="presOf" srcId="{CFDAE567-1178-A642-9091-2BBEAAB3EAB2}" destId="{4472A29D-7BC7-9B43-BD99-F6869350E113}" srcOrd="1" destOrd="0" presId="urn:microsoft.com/office/officeart/2005/8/layout/process1"/>
    <dgm:cxn modelId="{7CB0E0A6-3540-514C-A2EF-276CB8ACF31D}" type="presOf" srcId="{DD732932-2EC3-4143-B703-45DF93168FEC}" destId="{7A4BA734-ADC0-AE4A-9181-06367AE07E3F}" srcOrd="0" destOrd="0" presId="urn:microsoft.com/office/officeart/2005/8/layout/process1"/>
    <dgm:cxn modelId="{B6D471BF-1EFE-F14A-A416-A8F1D8438B68}" srcId="{55057120-E3C0-E848-A8DE-AC9957A01C7A}" destId="{4202B130-4845-B04C-8004-EF418D0E7842}" srcOrd="0" destOrd="0" parTransId="{33065F1B-0723-E14C-9E42-81C29066E687}" sibTransId="{CFDAE567-1178-A642-9091-2BBEAAB3EAB2}"/>
    <dgm:cxn modelId="{5A347AED-DF86-2C41-AB67-4439D20C745D}" type="presOf" srcId="{5C9F43CC-7887-FA49-A349-C1863AF7EA1E}" destId="{CA1F9683-374B-C44D-801C-DE8BAA4B9D1B}" srcOrd="0" destOrd="0" presId="urn:microsoft.com/office/officeart/2005/8/layout/process1"/>
    <dgm:cxn modelId="{7D8F5A12-23E0-C642-A717-007E88D80CCB}" type="presParOf" srcId="{DF1221BD-C434-784D-839B-5E4453CAC8C3}" destId="{593A3779-E874-4444-BF69-435C3ACC600E}" srcOrd="0" destOrd="0" presId="urn:microsoft.com/office/officeart/2005/8/layout/process1"/>
    <dgm:cxn modelId="{18EF6D69-030F-7D41-A908-7AB30BBB7CE8}" type="presParOf" srcId="{DF1221BD-C434-784D-839B-5E4453CAC8C3}" destId="{3B473A63-D75B-2645-A90E-6BF0CEB7246C}" srcOrd="1" destOrd="0" presId="urn:microsoft.com/office/officeart/2005/8/layout/process1"/>
    <dgm:cxn modelId="{468BE0B2-4DD9-4C47-901A-4B40393FB6F1}" type="presParOf" srcId="{3B473A63-D75B-2645-A90E-6BF0CEB7246C}" destId="{4472A29D-7BC7-9B43-BD99-F6869350E113}" srcOrd="0" destOrd="0" presId="urn:microsoft.com/office/officeart/2005/8/layout/process1"/>
    <dgm:cxn modelId="{513D6364-67ED-0043-8856-5F31D508A20E}" type="presParOf" srcId="{DF1221BD-C434-784D-839B-5E4453CAC8C3}" destId="{7A4BA734-ADC0-AE4A-9181-06367AE07E3F}" srcOrd="2" destOrd="0" presId="urn:microsoft.com/office/officeart/2005/8/layout/process1"/>
    <dgm:cxn modelId="{2FA95D33-34CB-014B-A5AA-C98E33B79111}" type="presParOf" srcId="{DF1221BD-C434-784D-839B-5E4453CAC8C3}" destId="{5F02D48B-E3C7-6C45-9884-DE219F6AB887}" srcOrd="3" destOrd="0" presId="urn:microsoft.com/office/officeart/2005/8/layout/process1"/>
    <dgm:cxn modelId="{0A31545F-712A-9344-8EE5-9DA8F762548D}" type="presParOf" srcId="{5F02D48B-E3C7-6C45-9884-DE219F6AB887}" destId="{FB954F0B-6E5E-9544-B08F-A94841643A38}" srcOrd="0" destOrd="0" presId="urn:microsoft.com/office/officeart/2005/8/layout/process1"/>
    <dgm:cxn modelId="{7B358D7A-5083-A64A-BFB0-0C85321B5DD5}" type="presParOf" srcId="{DF1221BD-C434-784D-839B-5E4453CAC8C3}" destId="{CA1F9683-374B-C44D-801C-DE8BAA4B9D1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057120-E3C0-E848-A8DE-AC9957A01C7A}" type="doc">
      <dgm:prSet loTypeId="urn:microsoft.com/office/officeart/2005/8/layout/process1" loCatId="" qsTypeId="urn:microsoft.com/office/officeart/2005/8/quickstyle/simple1" qsCatId="simple" csTypeId="urn:microsoft.com/office/officeart/2005/8/colors/accent1_2" csCatId="accent1" phldr="1"/>
      <dgm:spPr/>
    </dgm:pt>
    <dgm:pt modelId="{4202B130-4845-B04C-8004-EF418D0E7842}">
      <dgm:prSet phldrT="[Text]"/>
      <dgm:spPr/>
      <dgm:t>
        <a:bodyPr/>
        <a:lstStyle/>
        <a:p>
          <a:r>
            <a:rPr lang="en-US" dirty="0"/>
            <a:t>Create interactive dashboard with </a:t>
          </a:r>
          <a:r>
            <a:rPr lang="en-US" dirty="0" err="1"/>
            <a:t>Plotly</a:t>
          </a:r>
          <a:r>
            <a:rPr lang="en-US" dirty="0"/>
            <a:t> Dash</a:t>
          </a:r>
        </a:p>
      </dgm:t>
    </dgm:pt>
    <dgm:pt modelId="{33065F1B-0723-E14C-9E42-81C29066E687}" type="parTrans" cxnId="{B6D471BF-1EFE-F14A-A416-A8F1D8438B68}">
      <dgm:prSet/>
      <dgm:spPr/>
      <dgm:t>
        <a:bodyPr/>
        <a:lstStyle/>
        <a:p>
          <a:endParaRPr lang="en-US"/>
        </a:p>
      </dgm:t>
    </dgm:pt>
    <dgm:pt modelId="{CFDAE567-1178-A642-9091-2BBEAAB3EAB2}" type="sibTrans" cxnId="{B6D471BF-1EFE-F14A-A416-A8F1D8438B68}">
      <dgm:prSet/>
      <dgm:spPr/>
      <dgm:t>
        <a:bodyPr/>
        <a:lstStyle/>
        <a:p>
          <a:endParaRPr lang="en-US"/>
        </a:p>
      </dgm:t>
    </dgm:pt>
    <dgm:pt modelId="{DD732932-2EC3-4143-B703-45DF93168FEC}">
      <dgm:prSet phldrT="[Text]"/>
      <dgm:spPr/>
      <dgm:t>
        <a:bodyPr/>
        <a:lstStyle/>
        <a:p>
          <a:r>
            <a:rPr lang="en-US" dirty="0"/>
            <a:t>Plot pie charts with the total launches by site</a:t>
          </a:r>
        </a:p>
      </dgm:t>
    </dgm:pt>
    <dgm:pt modelId="{F0C0678F-4FA7-6741-91AC-10C594D8B0FD}" type="parTrans" cxnId="{D2F11146-2FB5-E348-9C25-EB8EF4D34B06}">
      <dgm:prSet/>
      <dgm:spPr/>
      <dgm:t>
        <a:bodyPr/>
        <a:lstStyle/>
        <a:p>
          <a:endParaRPr lang="en-US"/>
        </a:p>
      </dgm:t>
    </dgm:pt>
    <dgm:pt modelId="{28F0A48A-3954-6442-A06E-7CD6090AB1CF}" type="sibTrans" cxnId="{D2F11146-2FB5-E348-9C25-EB8EF4D34B06}">
      <dgm:prSet/>
      <dgm:spPr/>
      <dgm:t>
        <a:bodyPr/>
        <a:lstStyle/>
        <a:p>
          <a:endParaRPr lang="en-US"/>
        </a:p>
      </dgm:t>
    </dgm:pt>
    <dgm:pt modelId="{FA27A2D3-FDC0-CD47-962E-6ACE27A8AFE7}">
      <dgm:prSet phldrT="[Text]"/>
      <dgm:spPr/>
      <dgm:t>
        <a:bodyPr/>
        <a:lstStyle/>
        <a:p>
          <a:r>
            <a:rPr lang="en-US" dirty="0"/>
            <a:t>Scatter graph "Outcome and Payload Mass (KG) for each booster version</a:t>
          </a:r>
        </a:p>
      </dgm:t>
    </dgm:pt>
    <dgm:pt modelId="{1C0001D2-E781-9448-AA0A-181D3252D29F}" type="parTrans" cxnId="{1B4B76CE-EE3E-B748-956B-F9F464342074}">
      <dgm:prSet/>
      <dgm:spPr/>
      <dgm:t>
        <a:bodyPr/>
        <a:lstStyle/>
        <a:p>
          <a:endParaRPr lang="en-US"/>
        </a:p>
      </dgm:t>
    </dgm:pt>
    <dgm:pt modelId="{7C91AD68-DC21-5640-9A79-1449A62AB44D}" type="sibTrans" cxnId="{1B4B76CE-EE3E-B748-956B-F9F464342074}">
      <dgm:prSet/>
      <dgm:spPr/>
      <dgm:t>
        <a:bodyPr/>
        <a:lstStyle/>
        <a:p>
          <a:endParaRPr lang="en-US"/>
        </a:p>
      </dgm:t>
    </dgm:pt>
    <dgm:pt modelId="{DF1221BD-C434-784D-839B-5E4453CAC8C3}" type="pres">
      <dgm:prSet presAssocID="{55057120-E3C0-E848-A8DE-AC9957A01C7A}" presName="Name0" presStyleCnt="0">
        <dgm:presLayoutVars>
          <dgm:dir/>
          <dgm:resizeHandles val="exact"/>
        </dgm:presLayoutVars>
      </dgm:prSet>
      <dgm:spPr/>
    </dgm:pt>
    <dgm:pt modelId="{593A3779-E874-4444-BF69-435C3ACC600E}" type="pres">
      <dgm:prSet presAssocID="{4202B130-4845-B04C-8004-EF418D0E7842}" presName="node" presStyleLbl="node1" presStyleIdx="0" presStyleCnt="3">
        <dgm:presLayoutVars>
          <dgm:bulletEnabled val="1"/>
        </dgm:presLayoutVars>
      </dgm:prSet>
      <dgm:spPr/>
    </dgm:pt>
    <dgm:pt modelId="{3B473A63-D75B-2645-A90E-6BF0CEB7246C}" type="pres">
      <dgm:prSet presAssocID="{CFDAE567-1178-A642-9091-2BBEAAB3EAB2}" presName="sibTrans" presStyleLbl="sibTrans2D1" presStyleIdx="0" presStyleCnt="2"/>
      <dgm:spPr/>
    </dgm:pt>
    <dgm:pt modelId="{4472A29D-7BC7-9B43-BD99-F6869350E113}" type="pres">
      <dgm:prSet presAssocID="{CFDAE567-1178-A642-9091-2BBEAAB3EAB2}" presName="connectorText" presStyleLbl="sibTrans2D1" presStyleIdx="0" presStyleCnt="2"/>
      <dgm:spPr/>
    </dgm:pt>
    <dgm:pt modelId="{7A4BA734-ADC0-AE4A-9181-06367AE07E3F}" type="pres">
      <dgm:prSet presAssocID="{DD732932-2EC3-4143-B703-45DF93168FEC}" presName="node" presStyleLbl="node1" presStyleIdx="1" presStyleCnt="3">
        <dgm:presLayoutVars>
          <dgm:bulletEnabled val="1"/>
        </dgm:presLayoutVars>
      </dgm:prSet>
      <dgm:spPr/>
    </dgm:pt>
    <dgm:pt modelId="{56F9B35C-E07C-2A49-8AB7-2D5FE7212499}" type="pres">
      <dgm:prSet presAssocID="{28F0A48A-3954-6442-A06E-7CD6090AB1CF}" presName="sibTrans" presStyleLbl="sibTrans2D1" presStyleIdx="1" presStyleCnt="2"/>
      <dgm:spPr/>
    </dgm:pt>
    <dgm:pt modelId="{AB453E53-2D2C-044A-8C4A-34A8BE863937}" type="pres">
      <dgm:prSet presAssocID="{28F0A48A-3954-6442-A06E-7CD6090AB1CF}" presName="connectorText" presStyleLbl="sibTrans2D1" presStyleIdx="1" presStyleCnt="2"/>
      <dgm:spPr/>
    </dgm:pt>
    <dgm:pt modelId="{A85C4041-CE16-7F48-BBE8-4DC300375EAC}" type="pres">
      <dgm:prSet presAssocID="{FA27A2D3-FDC0-CD47-962E-6ACE27A8AFE7}" presName="node" presStyleLbl="node1" presStyleIdx="2" presStyleCnt="3">
        <dgm:presLayoutVars>
          <dgm:bulletEnabled val="1"/>
        </dgm:presLayoutVars>
      </dgm:prSet>
      <dgm:spPr/>
    </dgm:pt>
  </dgm:ptLst>
  <dgm:cxnLst>
    <dgm:cxn modelId="{A1B3972B-C8D3-BA42-A4EB-88FBD043F3EF}" type="presOf" srcId="{4202B130-4845-B04C-8004-EF418D0E7842}" destId="{593A3779-E874-4444-BF69-435C3ACC600E}" srcOrd="0" destOrd="0" presId="urn:microsoft.com/office/officeart/2005/8/layout/process1"/>
    <dgm:cxn modelId="{45462D42-DB2D-C344-A948-0CA9B34C2402}" type="presOf" srcId="{28F0A48A-3954-6442-A06E-7CD6090AB1CF}" destId="{56F9B35C-E07C-2A49-8AB7-2D5FE7212499}" srcOrd="0" destOrd="0" presId="urn:microsoft.com/office/officeart/2005/8/layout/process1"/>
    <dgm:cxn modelId="{D2F11146-2FB5-E348-9C25-EB8EF4D34B06}" srcId="{55057120-E3C0-E848-A8DE-AC9957A01C7A}" destId="{DD732932-2EC3-4143-B703-45DF93168FEC}" srcOrd="1" destOrd="0" parTransId="{F0C0678F-4FA7-6741-91AC-10C594D8B0FD}" sibTransId="{28F0A48A-3954-6442-A06E-7CD6090AB1CF}"/>
    <dgm:cxn modelId="{9E680C47-FB8F-4A4E-BCEF-35D29206E8BE}" type="presOf" srcId="{55057120-E3C0-E848-A8DE-AC9957A01C7A}" destId="{DF1221BD-C434-784D-839B-5E4453CAC8C3}" srcOrd="0" destOrd="0" presId="urn:microsoft.com/office/officeart/2005/8/layout/process1"/>
    <dgm:cxn modelId="{DFCF9368-88F7-CC40-A8E7-5FC06A8DC62F}" type="presOf" srcId="{28F0A48A-3954-6442-A06E-7CD6090AB1CF}" destId="{AB453E53-2D2C-044A-8C4A-34A8BE863937}" srcOrd="1" destOrd="0" presId="urn:microsoft.com/office/officeart/2005/8/layout/process1"/>
    <dgm:cxn modelId="{D8F92884-4A3B-8543-B486-ABDD9DC3D5A3}" type="presOf" srcId="{FA27A2D3-FDC0-CD47-962E-6ACE27A8AFE7}" destId="{A85C4041-CE16-7F48-BBE8-4DC300375EAC}" srcOrd="0" destOrd="0" presId="urn:microsoft.com/office/officeart/2005/8/layout/process1"/>
    <dgm:cxn modelId="{C1659F90-D846-9B42-8836-184372BDF663}" type="presOf" srcId="{CFDAE567-1178-A642-9091-2BBEAAB3EAB2}" destId="{3B473A63-D75B-2645-A90E-6BF0CEB7246C}" srcOrd="0" destOrd="0" presId="urn:microsoft.com/office/officeart/2005/8/layout/process1"/>
    <dgm:cxn modelId="{21348B93-DAAE-E647-AD71-E6825C38730E}" type="presOf" srcId="{CFDAE567-1178-A642-9091-2BBEAAB3EAB2}" destId="{4472A29D-7BC7-9B43-BD99-F6869350E113}" srcOrd="1" destOrd="0" presId="urn:microsoft.com/office/officeart/2005/8/layout/process1"/>
    <dgm:cxn modelId="{7CB0E0A6-3540-514C-A2EF-276CB8ACF31D}" type="presOf" srcId="{DD732932-2EC3-4143-B703-45DF93168FEC}" destId="{7A4BA734-ADC0-AE4A-9181-06367AE07E3F}" srcOrd="0" destOrd="0" presId="urn:microsoft.com/office/officeart/2005/8/layout/process1"/>
    <dgm:cxn modelId="{B6D471BF-1EFE-F14A-A416-A8F1D8438B68}" srcId="{55057120-E3C0-E848-A8DE-AC9957A01C7A}" destId="{4202B130-4845-B04C-8004-EF418D0E7842}" srcOrd="0" destOrd="0" parTransId="{33065F1B-0723-E14C-9E42-81C29066E687}" sibTransId="{CFDAE567-1178-A642-9091-2BBEAAB3EAB2}"/>
    <dgm:cxn modelId="{1B4B76CE-EE3E-B748-956B-F9F464342074}" srcId="{55057120-E3C0-E848-A8DE-AC9957A01C7A}" destId="{FA27A2D3-FDC0-CD47-962E-6ACE27A8AFE7}" srcOrd="2" destOrd="0" parTransId="{1C0001D2-E781-9448-AA0A-181D3252D29F}" sibTransId="{7C91AD68-DC21-5640-9A79-1449A62AB44D}"/>
    <dgm:cxn modelId="{7D8F5A12-23E0-C642-A717-007E88D80CCB}" type="presParOf" srcId="{DF1221BD-C434-784D-839B-5E4453CAC8C3}" destId="{593A3779-E874-4444-BF69-435C3ACC600E}" srcOrd="0" destOrd="0" presId="urn:microsoft.com/office/officeart/2005/8/layout/process1"/>
    <dgm:cxn modelId="{18EF6D69-030F-7D41-A908-7AB30BBB7CE8}" type="presParOf" srcId="{DF1221BD-C434-784D-839B-5E4453CAC8C3}" destId="{3B473A63-D75B-2645-A90E-6BF0CEB7246C}" srcOrd="1" destOrd="0" presId="urn:microsoft.com/office/officeart/2005/8/layout/process1"/>
    <dgm:cxn modelId="{468BE0B2-4DD9-4C47-901A-4B40393FB6F1}" type="presParOf" srcId="{3B473A63-D75B-2645-A90E-6BF0CEB7246C}" destId="{4472A29D-7BC7-9B43-BD99-F6869350E113}" srcOrd="0" destOrd="0" presId="urn:microsoft.com/office/officeart/2005/8/layout/process1"/>
    <dgm:cxn modelId="{513D6364-67ED-0043-8856-5F31D508A20E}" type="presParOf" srcId="{DF1221BD-C434-784D-839B-5E4453CAC8C3}" destId="{7A4BA734-ADC0-AE4A-9181-06367AE07E3F}" srcOrd="2" destOrd="0" presId="urn:microsoft.com/office/officeart/2005/8/layout/process1"/>
    <dgm:cxn modelId="{0BB7BC8D-DE11-DC47-BC08-D71DACDCF82D}" type="presParOf" srcId="{DF1221BD-C434-784D-839B-5E4453CAC8C3}" destId="{56F9B35C-E07C-2A49-8AB7-2D5FE7212499}" srcOrd="3" destOrd="0" presId="urn:microsoft.com/office/officeart/2005/8/layout/process1"/>
    <dgm:cxn modelId="{6A597504-013C-A544-9FA7-B49D62E6B808}" type="presParOf" srcId="{56F9B35C-E07C-2A49-8AB7-2D5FE7212499}" destId="{AB453E53-2D2C-044A-8C4A-34A8BE863937}" srcOrd="0" destOrd="0" presId="urn:microsoft.com/office/officeart/2005/8/layout/process1"/>
    <dgm:cxn modelId="{3D2B5D53-7D6F-0440-9233-59EB36BEBEF1}" type="presParOf" srcId="{DF1221BD-C434-784D-839B-5E4453CAC8C3}" destId="{A85C4041-CE16-7F48-BBE8-4DC300375E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057120-E3C0-E848-A8DE-AC9957A01C7A}" type="doc">
      <dgm:prSet loTypeId="urn:microsoft.com/office/officeart/2005/8/layout/process1" loCatId="" qsTypeId="urn:microsoft.com/office/officeart/2005/8/quickstyle/simple1" qsCatId="simple" csTypeId="urn:microsoft.com/office/officeart/2005/8/colors/accent1_2" csCatId="accent1" phldr="1"/>
      <dgm:spPr/>
    </dgm:pt>
    <dgm:pt modelId="{4F978720-5F66-8D47-9F82-26C9C8DCA8ED}">
      <dgm:prSet/>
      <dgm:spPr/>
      <dgm:t>
        <a:bodyPr/>
        <a:lstStyle/>
        <a:p>
          <a:r>
            <a:rPr lang="en-US" dirty="0"/>
            <a:t>Load the </a:t>
          </a:r>
          <a:r>
            <a:rPr lang="en-US" dirty="0" err="1"/>
            <a:t>dataframe</a:t>
          </a:r>
          <a:endParaRPr lang="en-US" dirty="0"/>
        </a:p>
      </dgm:t>
    </dgm:pt>
    <dgm:pt modelId="{D5D4C326-A05D-2946-9814-DC45661F55BE}" type="parTrans" cxnId="{CE18BC25-4BB9-9748-A834-C6938E964E36}">
      <dgm:prSet/>
      <dgm:spPr/>
      <dgm:t>
        <a:bodyPr/>
        <a:lstStyle/>
        <a:p>
          <a:endParaRPr lang="en-US"/>
        </a:p>
      </dgm:t>
    </dgm:pt>
    <dgm:pt modelId="{8C79DC9D-46BD-694E-BE8F-8639AAC2A5C5}" type="sibTrans" cxnId="{CE18BC25-4BB9-9748-A834-C6938E964E36}">
      <dgm:prSet/>
      <dgm:spPr/>
      <dgm:t>
        <a:bodyPr/>
        <a:lstStyle/>
        <a:p>
          <a:endParaRPr lang="en-US"/>
        </a:p>
      </dgm:t>
    </dgm:pt>
    <dgm:pt modelId="{228B39A7-FEB5-6445-BD50-34FB626FD74C}">
      <dgm:prSet/>
      <dgm:spPr/>
      <dgm:t>
        <a:bodyPr/>
        <a:lstStyle/>
        <a:p>
          <a:r>
            <a:rPr lang="en-US" dirty="0"/>
            <a:t>Create a </a:t>
          </a:r>
          <a:r>
            <a:rPr lang="en-US" dirty="0" err="1"/>
            <a:t>Numpy</a:t>
          </a:r>
          <a:r>
            <a:rPr lang="en-US" dirty="0"/>
            <a:t> array form the column Class</a:t>
          </a:r>
        </a:p>
      </dgm:t>
    </dgm:pt>
    <dgm:pt modelId="{5516ABE3-9D8F-2847-89BC-40022F36E27B}" type="parTrans" cxnId="{36ABBE68-A80F-A241-8CD3-38377FD486F7}">
      <dgm:prSet/>
      <dgm:spPr/>
      <dgm:t>
        <a:bodyPr/>
        <a:lstStyle/>
        <a:p>
          <a:endParaRPr lang="en-US"/>
        </a:p>
      </dgm:t>
    </dgm:pt>
    <dgm:pt modelId="{7A54D54D-3BCB-8143-B8BA-9A02EEDEE466}" type="sibTrans" cxnId="{36ABBE68-A80F-A241-8CD3-38377FD486F7}">
      <dgm:prSet/>
      <dgm:spPr/>
      <dgm:t>
        <a:bodyPr/>
        <a:lstStyle/>
        <a:p>
          <a:endParaRPr lang="en-US"/>
        </a:p>
      </dgm:t>
    </dgm:pt>
    <dgm:pt modelId="{7C871A9B-1CCE-574B-8812-020CBDD3772B}">
      <dgm:prSet/>
      <dgm:spPr/>
      <dgm:t>
        <a:bodyPr/>
        <a:lstStyle/>
        <a:p>
          <a:r>
            <a:rPr lang="en-US" dirty="0"/>
            <a:t>Standardize the data</a:t>
          </a:r>
        </a:p>
      </dgm:t>
    </dgm:pt>
    <dgm:pt modelId="{98DA37A1-33FF-434C-AE7B-22CB9A31672D}" type="parTrans" cxnId="{2713B024-E69C-194F-8973-56A1096E2393}">
      <dgm:prSet/>
      <dgm:spPr/>
      <dgm:t>
        <a:bodyPr/>
        <a:lstStyle/>
        <a:p>
          <a:endParaRPr lang="en-US"/>
        </a:p>
      </dgm:t>
    </dgm:pt>
    <dgm:pt modelId="{19517F20-A531-6345-BE4F-CC430305E13A}" type="sibTrans" cxnId="{2713B024-E69C-194F-8973-56A1096E2393}">
      <dgm:prSet/>
      <dgm:spPr/>
      <dgm:t>
        <a:bodyPr/>
        <a:lstStyle/>
        <a:p>
          <a:endParaRPr lang="en-US"/>
        </a:p>
      </dgm:t>
    </dgm:pt>
    <dgm:pt modelId="{5D23800D-5F54-0441-BE32-C6720411767F}">
      <dgm:prSet/>
      <dgm:spPr/>
      <dgm:t>
        <a:bodyPr/>
        <a:lstStyle/>
        <a:p>
          <a:r>
            <a:rPr lang="en-US" dirty="0"/>
            <a:t>Split the data set in training and test data</a:t>
          </a:r>
        </a:p>
      </dgm:t>
    </dgm:pt>
    <dgm:pt modelId="{A4EA3A3A-E0BD-8A49-BF23-0935CABEEA28}" type="parTrans" cxnId="{28A0681B-88B0-CC44-9CE5-39C5A2BDBE2F}">
      <dgm:prSet/>
      <dgm:spPr/>
      <dgm:t>
        <a:bodyPr/>
        <a:lstStyle/>
        <a:p>
          <a:endParaRPr lang="en-US"/>
        </a:p>
      </dgm:t>
    </dgm:pt>
    <dgm:pt modelId="{2AB5CCE8-44A6-CB46-899C-FB6D2877141A}" type="sibTrans" cxnId="{28A0681B-88B0-CC44-9CE5-39C5A2BDBE2F}">
      <dgm:prSet/>
      <dgm:spPr/>
      <dgm:t>
        <a:bodyPr/>
        <a:lstStyle/>
        <a:p>
          <a:endParaRPr lang="en-US"/>
        </a:p>
      </dgm:t>
    </dgm:pt>
    <dgm:pt modelId="{F9C54898-7075-2C4B-BEFE-31B204EDDA4A}">
      <dgm:prSet/>
      <dgm:spPr/>
      <dgm:t>
        <a:bodyPr/>
        <a:lstStyle/>
        <a:p>
          <a:r>
            <a:rPr lang="en-US" dirty="0"/>
            <a:t>Apply algorithms and check hyperparameters.</a:t>
          </a:r>
        </a:p>
      </dgm:t>
    </dgm:pt>
    <dgm:pt modelId="{A1AB3CD8-7E6F-B240-A945-53BDBC887E82}" type="parTrans" cxnId="{8807E553-9F53-9B48-9B7C-77EABB7A4976}">
      <dgm:prSet/>
      <dgm:spPr/>
      <dgm:t>
        <a:bodyPr/>
        <a:lstStyle/>
        <a:p>
          <a:endParaRPr lang="en-US"/>
        </a:p>
      </dgm:t>
    </dgm:pt>
    <dgm:pt modelId="{513B5E4E-B450-4D40-AC95-7D743B23E1A1}" type="sibTrans" cxnId="{8807E553-9F53-9B48-9B7C-77EABB7A4976}">
      <dgm:prSet/>
      <dgm:spPr/>
      <dgm:t>
        <a:bodyPr/>
        <a:lstStyle/>
        <a:p>
          <a:endParaRPr lang="en-US"/>
        </a:p>
      </dgm:t>
    </dgm:pt>
    <dgm:pt modelId="{485C9834-AC83-D44F-B740-B2C7A4763020}">
      <dgm:prSet/>
      <dgm:spPr/>
      <dgm:t>
        <a:bodyPr/>
        <a:lstStyle/>
        <a:p>
          <a:r>
            <a:rPr lang="en-US" dirty="0"/>
            <a:t>Calculate the accuracy for each algorithms</a:t>
          </a:r>
        </a:p>
      </dgm:t>
    </dgm:pt>
    <dgm:pt modelId="{219D75A2-FC26-B146-816A-A80F40FB128C}" type="parTrans" cxnId="{C0C70283-ED98-D645-8CE0-E523F1B9D67A}">
      <dgm:prSet/>
      <dgm:spPr/>
      <dgm:t>
        <a:bodyPr/>
        <a:lstStyle/>
        <a:p>
          <a:endParaRPr lang="en-US"/>
        </a:p>
      </dgm:t>
    </dgm:pt>
    <dgm:pt modelId="{E9E96737-7D75-F643-B85D-968F287F06FE}" type="sibTrans" cxnId="{C0C70283-ED98-D645-8CE0-E523F1B9D67A}">
      <dgm:prSet/>
      <dgm:spPr/>
      <dgm:t>
        <a:bodyPr/>
        <a:lstStyle/>
        <a:p>
          <a:endParaRPr lang="en-US"/>
        </a:p>
      </dgm:t>
    </dgm:pt>
    <dgm:pt modelId="{DF1221BD-C434-784D-839B-5E4453CAC8C3}" type="pres">
      <dgm:prSet presAssocID="{55057120-E3C0-E848-A8DE-AC9957A01C7A}" presName="Name0" presStyleCnt="0">
        <dgm:presLayoutVars>
          <dgm:dir/>
          <dgm:resizeHandles val="exact"/>
        </dgm:presLayoutVars>
      </dgm:prSet>
      <dgm:spPr/>
    </dgm:pt>
    <dgm:pt modelId="{22717E36-9A35-4344-9FB4-89811CF54D86}" type="pres">
      <dgm:prSet presAssocID="{4F978720-5F66-8D47-9F82-26C9C8DCA8ED}" presName="node" presStyleLbl="node1" presStyleIdx="0" presStyleCnt="6">
        <dgm:presLayoutVars>
          <dgm:bulletEnabled val="1"/>
        </dgm:presLayoutVars>
      </dgm:prSet>
      <dgm:spPr/>
    </dgm:pt>
    <dgm:pt modelId="{859966FD-AC10-654B-A695-FA9AC0F18ECB}" type="pres">
      <dgm:prSet presAssocID="{8C79DC9D-46BD-694E-BE8F-8639AAC2A5C5}" presName="sibTrans" presStyleLbl="sibTrans2D1" presStyleIdx="0" presStyleCnt="5"/>
      <dgm:spPr/>
    </dgm:pt>
    <dgm:pt modelId="{9EBF3204-66F5-DF45-BD83-9095A1ADD146}" type="pres">
      <dgm:prSet presAssocID="{8C79DC9D-46BD-694E-BE8F-8639AAC2A5C5}" presName="connectorText" presStyleLbl="sibTrans2D1" presStyleIdx="0" presStyleCnt="5"/>
      <dgm:spPr/>
    </dgm:pt>
    <dgm:pt modelId="{8C7B01B2-6D00-D44B-B484-8EA0A5768079}" type="pres">
      <dgm:prSet presAssocID="{228B39A7-FEB5-6445-BD50-34FB626FD74C}" presName="node" presStyleLbl="node1" presStyleIdx="1" presStyleCnt="6">
        <dgm:presLayoutVars>
          <dgm:bulletEnabled val="1"/>
        </dgm:presLayoutVars>
      </dgm:prSet>
      <dgm:spPr/>
    </dgm:pt>
    <dgm:pt modelId="{4EF122C7-CBC9-F046-AC80-7BF1FFF277FB}" type="pres">
      <dgm:prSet presAssocID="{7A54D54D-3BCB-8143-B8BA-9A02EEDEE466}" presName="sibTrans" presStyleLbl="sibTrans2D1" presStyleIdx="1" presStyleCnt="5"/>
      <dgm:spPr/>
    </dgm:pt>
    <dgm:pt modelId="{73DE4033-7365-E444-9D9B-B6D81A3AE113}" type="pres">
      <dgm:prSet presAssocID="{7A54D54D-3BCB-8143-B8BA-9A02EEDEE466}" presName="connectorText" presStyleLbl="sibTrans2D1" presStyleIdx="1" presStyleCnt="5"/>
      <dgm:spPr/>
    </dgm:pt>
    <dgm:pt modelId="{78E3C72E-DA3E-E54B-9F64-3219DB0D312A}" type="pres">
      <dgm:prSet presAssocID="{7C871A9B-1CCE-574B-8812-020CBDD3772B}" presName="node" presStyleLbl="node1" presStyleIdx="2" presStyleCnt="6">
        <dgm:presLayoutVars>
          <dgm:bulletEnabled val="1"/>
        </dgm:presLayoutVars>
      </dgm:prSet>
      <dgm:spPr/>
    </dgm:pt>
    <dgm:pt modelId="{6C93EB59-14FA-AE45-A0D2-8602E6100ACD}" type="pres">
      <dgm:prSet presAssocID="{19517F20-A531-6345-BE4F-CC430305E13A}" presName="sibTrans" presStyleLbl="sibTrans2D1" presStyleIdx="2" presStyleCnt="5"/>
      <dgm:spPr/>
    </dgm:pt>
    <dgm:pt modelId="{81191D56-7264-C741-89A4-2B0C3625AA01}" type="pres">
      <dgm:prSet presAssocID="{19517F20-A531-6345-BE4F-CC430305E13A}" presName="connectorText" presStyleLbl="sibTrans2D1" presStyleIdx="2" presStyleCnt="5"/>
      <dgm:spPr/>
    </dgm:pt>
    <dgm:pt modelId="{7D038F3B-BDCF-954F-ADFA-570EEE7F585D}" type="pres">
      <dgm:prSet presAssocID="{5D23800D-5F54-0441-BE32-C6720411767F}" presName="node" presStyleLbl="node1" presStyleIdx="3" presStyleCnt="6">
        <dgm:presLayoutVars>
          <dgm:bulletEnabled val="1"/>
        </dgm:presLayoutVars>
      </dgm:prSet>
      <dgm:spPr/>
    </dgm:pt>
    <dgm:pt modelId="{302AACA7-D387-734A-9BE0-47592C080873}" type="pres">
      <dgm:prSet presAssocID="{2AB5CCE8-44A6-CB46-899C-FB6D2877141A}" presName="sibTrans" presStyleLbl="sibTrans2D1" presStyleIdx="3" presStyleCnt="5"/>
      <dgm:spPr/>
    </dgm:pt>
    <dgm:pt modelId="{580CEBB6-AEED-ED40-9B3C-C418F754CED1}" type="pres">
      <dgm:prSet presAssocID="{2AB5CCE8-44A6-CB46-899C-FB6D2877141A}" presName="connectorText" presStyleLbl="sibTrans2D1" presStyleIdx="3" presStyleCnt="5"/>
      <dgm:spPr/>
    </dgm:pt>
    <dgm:pt modelId="{1CBAB588-A50F-0745-B296-2E6A761BCEFE}" type="pres">
      <dgm:prSet presAssocID="{F9C54898-7075-2C4B-BEFE-31B204EDDA4A}" presName="node" presStyleLbl="node1" presStyleIdx="4" presStyleCnt="6">
        <dgm:presLayoutVars>
          <dgm:bulletEnabled val="1"/>
        </dgm:presLayoutVars>
      </dgm:prSet>
      <dgm:spPr/>
    </dgm:pt>
    <dgm:pt modelId="{0C2B3B45-4291-B041-BC7F-72FB1D614245}" type="pres">
      <dgm:prSet presAssocID="{513B5E4E-B450-4D40-AC95-7D743B23E1A1}" presName="sibTrans" presStyleLbl="sibTrans2D1" presStyleIdx="4" presStyleCnt="5"/>
      <dgm:spPr/>
    </dgm:pt>
    <dgm:pt modelId="{266AABD8-50FE-CE45-9B03-6848814FD6FB}" type="pres">
      <dgm:prSet presAssocID="{513B5E4E-B450-4D40-AC95-7D743B23E1A1}" presName="connectorText" presStyleLbl="sibTrans2D1" presStyleIdx="4" presStyleCnt="5"/>
      <dgm:spPr/>
    </dgm:pt>
    <dgm:pt modelId="{66CE1A7E-3477-C04F-850C-7BEB6DD08795}" type="pres">
      <dgm:prSet presAssocID="{485C9834-AC83-D44F-B740-B2C7A4763020}" presName="node" presStyleLbl="node1" presStyleIdx="5" presStyleCnt="6">
        <dgm:presLayoutVars>
          <dgm:bulletEnabled val="1"/>
        </dgm:presLayoutVars>
      </dgm:prSet>
      <dgm:spPr/>
    </dgm:pt>
  </dgm:ptLst>
  <dgm:cxnLst>
    <dgm:cxn modelId="{1DB30008-4D7F-5B43-A78E-1937BC9DD2A3}" type="presOf" srcId="{5D23800D-5F54-0441-BE32-C6720411767F}" destId="{7D038F3B-BDCF-954F-ADFA-570EEE7F585D}" srcOrd="0" destOrd="0" presId="urn:microsoft.com/office/officeart/2005/8/layout/process1"/>
    <dgm:cxn modelId="{30D54D0F-8A78-814E-9D55-651C064A3B55}" type="presOf" srcId="{7A54D54D-3BCB-8143-B8BA-9A02EEDEE466}" destId="{4EF122C7-CBC9-F046-AC80-7BF1FFF277FB}" srcOrd="0" destOrd="0" presId="urn:microsoft.com/office/officeart/2005/8/layout/process1"/>
    <dgm:cxn modelId="{14F52F19-F2BB-C445-A1FD-0800B540BE78}" type="presOf" srcId="{7C871A9B-1CCE-574B-8812-020CBDD3772B}" destId="{78E3C72E-DA3E-E54B-9F64-3219DB0D312A}" srcOrd="0" destOrd="0" presId="urn:microsoft.com/office/officeart/2005/8/layout/process1"/>
    <dgm:cxn modelId="{28A0681B-88B0-CC44-9CE5-39C5A2BDBE2F}" srcId="{55057120-E3C0-E848-A8DE-AC9957A01C7A}" destId="{5D23800D-5F54-0441-BE32-C6720411767F}" srcOrd="3" destOrd="0" parTransId="{A4EA3A3A-E0BD-8A49-BF23-0935CABEEA28}" sibTransId="{2AB5CCE8-44A6-CB46-899C-FB6D2877141A}"/>
    <dgm:cxn modelId="{2713B024-E69C-194F-8973-56A1096E2393}" srcId="{55057120-E3C0-E848-A8DE-AC9957A01C7A}" destId="{7C871A9B-1CCE-574B-8812-020CBDD3772B}" srcOrd="2" destOrd="0" parTransId="{98DA37A1-33FF-434C-AE7B-22CB9A31672D}" sibTransId="{19517F20-A531-6345-BE4F-CC430305E13A}"/>
    <dgm:cxn modelId="{CE18BC25-4BB9-9748-A834-C6938E964E36}" srcId="{55057120-E3C0-E848-A8DE-AC9957A01C7A}" destId="{4F978720-5F66-8D47-9F82-26C9C8DCA8ED}" srcOrd="0" destOrd="0" parTransId="{D5D4C326-A05D-2946-9814-DC45661F55BE}" sibTransId="{8C79DC9D-46BD-694E-BE8F-8639AAC2A5C5}"/>
    <dgm:cxn modelId="{CB009D2F-5C78-FD48-9495-DFF884FF824E}" type="presOf" srcId="{19517F20-A531-6345-BE4F-CC430305E13A}" destId="{6C93EB59-14FA-AE45-A0D2-8602E6100ACD}" srcOrd="0" destOrd="0" presId="urn:microsoft.com/office/officeart/2005/8/layout/process1"/>
    <dgm:cxn modelId="{F97E0831-6EE0-6F4F-BF33-A59061C78568}" type="presOf" srcId="{8C79DC9D-46BD-694E-BE8F-8639AAC2A5C5}" destId="{9EBF3204-66F5-DF45-BD83-9095A1ADD146}" srcOrd="1" destOrd="0" presId="urn:microsoft.com/office/officeart/2005/8/layout/process1"/>
    <dgm:cxn modelId="{0820E834-231E-D145-B5BF-57566E4A3B4D}" type="presOf" srcId="{19517F20-A531-6345-BE4F-CC430305E13A}" destId="{81191D56-7264-C741-89A4-2B0C3625AA01}" srcOrd="1" destOrd="0" presId="urn:microsoft.com/office/officeart/2005/8/layout/process1"/>
    <dgm:cxn modelId="{9E680C47-FB8F-4A4E-BCEF-35D29206E8BE}" type="presOf" srcId="{55057120-E3C0-E848-A8DE-AC9957A01C7A}" destId="{DF1221BD-C434-784D-839B-5E4453CAC8C3}" srcOrd="0" destOrd="0" presId="urn:microsoft.com/office/officeart/2005/8/layout/process1"/>
    <dgm:cxn modelId="{DAE4034A-05DA-3448-9974-44B71223660E}" type="presOf" srcId="{8C79DC9D-46BD-694E-BE8F-8639AAC2A5C5}" destId="{859966FD-AC10-654B-A695-FA9AC0F18ECB}" srcOrd="0" destOrd="0" presId="urn:microsoft.com/office/officeart/2005/8/layout/process1"/>
    <dgm:cxn modelId="{8807E553-9F53-9B48-9B7C-77EABB7A4976}" srcId="{55057120-E3C0-E848-A8DE-AC9957A01C7A}" destId="{F9C54898-7075-2C4B-BEFE-31B204EDDA4A}" srcOrd="4" destOrd="0" parTransId="{A1AB3CD8-7E6F-B240-A945-53BDBC887E82}" sibTransId="{513B5E4E-B450-4D40-AC95-7D743B23E1A1}"/>
    <dgm:cxn modelId="{23D46955-A04C-0942-B88A-2FC1DE5E78BA}" type="presOf" srcId="{F9C54898-7075-2C4B-BEFE-31B204EDDA4A}" destId="{1CBAB588-A50F-0745-B296-2E6A761BCEFE}" srcOrd="0" destOrd="0" presId="urn:microsoft.com/office/officeart/2005/8/layout/process1"/>
    <dgm:cxn modelId="{35A2AE55-E0D2-EB42-A897-A952D2DE2C08}" type="presOf" srcId="{485C9834-AC83-D44F-B740-B2C7A4763020}" destId="{66CE1A7E-3477-C04F-850C-7BEB6DD08795}" srcOrd="0" destOrd="0" presId="urn:microsoft.com/office/officeart/2005/8/layout/process1"/>
    <dgm:cxn modelId="{36ABBE68-A80F-A241-8CD3-38377FD486F7}" srcId="{55057120-E3C0-E848-A8DE-AC9957A01C7A}" destId="{228B39A7-FEB5-6445-BD50-34FB626FD74C}" srcOrd="1" destOrd="0" parTransId="{5516ABE3-9D8F-2847-89BC-40022F36E27B}" sibTransId="{7A54D54D-3BCB-8143-B8BA-9A02EEDEE466}"/>
    <dgm:cxn modelId="{BBEA6E6F-3F14-374B-98DF-EF337940C94A}" type="presOf" srcId="{2AB5CCE8-44A6-CB46-899C-FB6D2877141A}" destId="{580CEBB6-AEED-ED40-9B3C-C418F754CED1}" srcOrd="1" destOrd="0" presId="urn:microsoft.com/office/officeart/2005/8/layout/process1"/>
    <dgm:cxn modelId="{C0C70283-ED98-D645-8CE0-E523F1B9D67A}" srcId="{55057120-E3C0-E848-A8DE-AC9957A01C7A}" destId="{485C9834-AC83-D44F-B740-B2C7A4763020}" srcOrd="5" destOrd="0" parTransId="{219D75A2-FC26-B146-816A-A80F40FB128C}" sibTransId="{E9E96737-7D75-F643-B85D-968F287F06FE}"/>
    <dgm:cxn modelId="{1A653B8B-34AC-9541-B20D-37156F425ECA}" type="presOf" srcId="{513B5E4E-B450-4D40-AC95-7D743B23E1A1}" destId="{0C2B3B45-4291-B041-BC7F-72FB1D614245}" srcOrd="0" destOrd="0" presId="urn:microsoft.com/office/officeart/2005/8/layout/process1"/>
    <dgm:cxn modelId="{5E201AA6-7EDB-F44E-816D-9154356E39BB}" type="presOf" srcId="{7A54D54D-3BCB-8143-B8BA-9A02EEDEE466}" destId="{73DE4033-7365-E444-9D9B-B6D81A3AE113}" srcOrd="1" destOrd="0" presId="urn:microsoft.com/office/officeart/2005/8/layout/process1"/>
    <dgm:cxn modelId="{88887FB9-7388-564B-A3B4-514706020DD2}" type="presOf" srcId="{513B5E4E-B450-4D40-AC95-7D743B23E1A1}" destId="{266AABD8-50FE-CE45-9B03-6848814FD6FB}" srcOrd="1" destOrd="0" presId="urn:microsoft.com/office/officeart/2005/8/layout/process1"/>
    <dgm:cxn modelId="{5C022CC7-24CE-B943-A7C5-6258CAC4DBF8}" type="presOf" srcId="{4F978720-5F66-8D47-9F82-26C9C8DCA8ED}" destId="{22717E36-9A35-4344-9FB4-89811CF54D86}" srcOrd="0" destOrd="0" presId="urn:microsoft.com/office/officeart/2005/8/layout/process1"/>
    <dgm:cxn modelId="{897E80D6-CD59-F44B-BED3-85E1CB16756D}" type="presOf" srcId="{228B39A7-FEB5-6445-BD50-34FB626FD74C}" destId="{8C7B01B2-6D00-D44B-B484-8EA0A5768079}" srcOrd="0" destOrd="0" presId="urn:microsoft.com/office/officeart/2005/8/layout/process1"/>
    <dgm:cxn modelId="{D976CCF3-64BD-564A-A767-1EA551D5C526}" type="presOf" srcId="{2AB5CCE8-44A6-CB46-899C-FB6D2877141A}" destId="{302AACA7-D387-734A-9BE0-47592C080873}" srcOrd="0" destOrd="0" presId="urn:microsoft.com/office/officeart/2005/8/layout/process1"/>
    <dgm:cxn modelId="{52470C30-4F67-2741-A3AE-A331B3BE06E7}" type="presParOf" srcId="{DF1221BD-C434-784D-839B-5E4453CAC8C3}" destId="{22717E36-9A35-4344-9FB4-89811CF54D86}" srcOrd="0" destOrd="0" presId="urn:microsoft.com/office/officeart/2005/8/layout/process1"/>
    <dgm:cxn modelId="{A36B2E23-87AB-3D41-9884-5DD5133982F8}" type="presParOf" srcId="{DF1221BD-C434-784D-839B-5E4453CAC8C3}" destId="{859966FD-AC10-654B-A695-FA9AC0F18ECB}" srcOrd="1" destOrd="0" presId="urn:microsoft.com/office/officeart/2005/8/layout/process1"/>
    <dgm:cxn modelId="{CEA33FB5-E33D-CB46-88C1-F6F86670E075}" type="presParOf" srcId="{859966FD-AC10-654B-A695-FA9AC0F18ECB}" destId="{9EBF3204-66F5-DF45-BD83-9095A1ADD146}" srcOrd="0" destOrd="0" presId="urn:microsoft.com/office/officeart/2005/8/layout/process1"/>
    <dgm:cxn modelId="{FE63A30A-F048-174A-9ABD-1EDF0F6E1870}" type="presParOf" srcId="{DF1221BD-C434-784D-839B-5E4453CAC8C3}" destId="{8C7B01B2-6D00-D44B-B484-8EA0A5768079}" srcOrd="2" destOrd="0" presId="urn:microsoft.com/office/officeart/2005/8/layout/process1"/>
    <dgm:cxn modelId="{5FA93F37-1424-D740-93FC-183B6BAD4B80}" type="presParOf" srcId="{DF1221BD-C434-784D-839B-5E4453CAC8C3}" destId="{4EF122C7-CBC9-F046-AC80-7BF1FFF277FB}" srcOrd="3" destOrd="0" presId="urn:microsoft.com/office/officeart/2005/8/layout/process1"/>
    <dgm:cxn modelId="{FDA94A2E-591C-2C4F-A4B2-7170344EADF7}" type="presParOf" srcId="{4EF122C7-CBC9-F046-AC80-7BF1FFF277FB}" destId="{73DE4033-7365-E444-9D9B-B6D81A3AE113}" srcOrd="0" destOrd="0" presId="urn:microsoft.com/office/officeart/2005/8/layout/process1"/>
    <dgm:cxn modelId="{98C2F87D-C930-C24F-B28E-62FE3A94C979}" type="presParOf" srcId="{DF1221BD-C434-784D-839B-5E4453CAC8C3}" destId="{78E3C72E-DA3E-E54B-9F64-3219DB0D312A}" srcOrd="4" destOrd="0" presId="urn:microsoft.com/office/officeart/2005/8/layout/process1"/>
    <dgm:cxn modelId="{205C778C-4E8A-7F4E-8864-087B3210102C}" type="presParOf" srcId="{DF1221BD-C434-784D-839B-5E4453CAC8C3}" destId="{6C93EB59-14FA-AE45-A0D2-8602E6100ACD}" srcOrd="5" destOrd="0" presId="urn:microsoft.com/office/officeart/2005/8/layout/process1"/>
    <dgm:cxn modelId="{C366A16B-5AEA-6E42-B90E-7E23F23BCF92}" type="presParOf" srcId="{6C93EB59-14FA-AE45-A0D2-8602E6100ACD}" destId="{81191D56-7264-C741-89A4-2B0C3625AA01}" srcOrd="0" destOrd="0" presId="urn:microsoft.com/office/officeart/2005/8/layout/process1"/>
    <dgm:cxn modelId="{22F81B4B-41B0-D348-9CBE-CB080CC39ACC}" type="presParOf" srcId="{DF1221BD-C434-784D-839B-5E4453CAC8C3}" destId="{7D038F3B-BDCF-954F-ADFA-570EEE7F585D}" srcOrd="6" destOrd="0" presId="urn:microsoft.com/office/officeart/2005/8/layout/process1"/>
    <dgm:cxn modelId="{9774F135-D186-5B4C-A85F-A80F5774B1E6}" type="presParOf" srcId="{DF1221BD-C434-784D-839B-5E4453CAC8C3}" destId="{302AACA7-D387-734A-9BE0-47592C080873}" srcOrd="7" destOrd="0" presId="urn:microsoft.com/office/officeart/2005/8/layout/process1"/>
    <dgm:cxn modelId="{109CFC74-2E6F-934C-AA41-475DF6A98BC3}" type="presParOf" srcId="{302AACA7-D387-734A-9BE0-47592C080873}" destId="{580CEBB6-AEED-ED40-9B3C-C418F754CED1}" srcOrd="0" destOrd="0" presId="urn:microsoft.com/office/officeart/2005/8/layout/process1"/>
    <dgm:cxn modelId="{AD237D0E-F5C9-7B48-9D0B-E9A5B6F44D99}" type="presParOf" srcId="{DF1221BD-C434-784D-839B-5E4453CAC8C3}" destId="{1CBAB588-A50F-0745-B296-2E6A761BCEFE}" srcOrd="8" destOrd="0" presId="urn:microsoft.com/office/officeart/2005/8/layout/process1"/>
    <dgm:cxn modelId="{DDEB1479-F55D-E640-A0BC-D07B72F6014F}" type="presParOf" srcId="{DF1221BD-C434-784D-839B-5E4453CAC8C3}" destId="{0C2B3B45-4291-B041-BC7F-72FB1D614245}" srcOrd="9" destOrd="0" presId="urn:microsoft.com/office/officeart/2005/8/layout/process1"/>
    <dgm:cxn modelId="{725FE9F0-4FF7-5441-BF1F-BC4A162F6108}" type="presParOf" srcId="{0C2B3B45-4291-B041-BC7F-72FB1D614245}" destId="{266AABD8-50FE-CE45-9B03-6848814FD6FB}" srcOrd="0" destOrd="0" presId="urn:microsoft.com/office/officeart/2005/8/layout/process1"/>
    <dgm:cxn modelId="{42E8185D-EAF8-3944-8CDB-F0A8A786ACD3}" type="presParOf" srcId="{DF1221BD-C434-784D-839B-5E4453CAC8C3}" destId="{66CE1A7E-3477-C04F-850C-7BEB6DD08795}"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A46CD-D88A-F440-A681-8EB14476D98A}">
      <dsp:nvSpPr>
        <dsp:cNvPr id="0" name=""/>
        <dsp:cNvSpPr/>
      </dsp:nvSpPr>
      <dsp:spPr>
        <a:xfrm>
          <a:off x="0" y="1428313"/>
          <a:ext cx="5606361"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F0AE92-EE16-CB43-806E-730CF15A8CAE}">
      <dsp:nvSpPr>
        <dsp:cNvPr id="0" name=""/>
        <dsp:cNvSpPr/>
      </dsp:nvSpPr>
      <dsp:spPr>
        <a:xfrm>
          <a:off x="280318" y="1192153"/>
          <a:ext cx="3924452"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335" tIns="0" rIns="148335" bIns="0" numCol="1" spcCol="1270" anchor="ctr" anchorCtr="0">
          <a:noAutofit/>
        </a:bodyPr>
        <a:lstStyle/>
        <a:p>
          <a:pPr marL="0" lvl="0" indent="0" algn="l" defTabSz="711200">
            <a:lnSpc>
              <a:spcPct val="90000"/>
            </a:lnSpc>
            <a:spcBef>
              <a:spcPct val="0"/>
            </a:spcBef>
            <a:spcAft>
              <a:spcPct val="35000"/>
            </a:spcAft>
            <a:buNone/>
          </a:pPr>
          <a:r>
            <a:rPr lang="en-US" sz="1600" kern="1200" dirty="0"/>
            <a:t>Request to the SpaceX API</a:t>
          </a:r>
        </a:p>
      </dsp:txBody>
      <dsp:txXfrm>
        <a:off x="303375" y="1215210"/>
        <a:ext cx="3878338" cy="426206"/>
      </dsp:txXfrm>
    </dsp:sp>
    <dsp:sp modelId="{FE745E42-CBEA-2749-8034-1AB5AF6C0AC4}">
      <dsp:nvSpPr>
        <dsp:cNvPr id="0" name=""/>
        <dsp:cNvSpPr/>
      </dsp:nvSpPr>
      <dsp:spPr>
        <a:xfrm>
          <a:off x="0" y="2154073"/>
          <a:ext cx="5606361"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319123-FD0F-2D40-8F98-9D1862DED4E7}">
      <dsp:nvSpPr>
        <dsp:cNvPr id="0" name=""/>
        <dsp:cNvSpPr/>
      </dsp:nvSpPr>
      <dsp:spPr>
        <a:xfrm>
          <a:off x="280318" y="1917913"/>
          <a:ext cx="3924452"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335" tIns="0" rIns="148335" bIns="0" numCol="1" spcCol="1270" anchor="ctr" anchorCtr="0">
          <a:noAutofit/>
        </a:bodyPr>
        <a:lstStyle/>
        <a:p>
          <a:pPr marL="0" lvl="0" indent="0" algn="l" defTabSz="711200">
            <a:lnSpc>
              <a:spcPct val="90000"/>
            </a:lnSpc>
            <a:spcBef>
              <a:spcPct val="0"/>
            </a:spcBef>
            <a:spcAft>
              <a:spcPct val="35000"/>
            </a:spcAft>
            <a:buNone/>
          </a:pPr>
          <a:r>
            <a:rPr lang="en-US" sz="1600" kern="1200" dirty="0"/>
            <a:t>Historical Launch records from Wikipedia</a:t>
          </a:r>
        </a:p>
      </dsp:txBody>
      <dsp:txXfrm>
        <a:off x="303375" y="1940970"/>
        <a:ext cx="3878338" cy="426206"/>
      </dsp:txXfrm>
    </dsp:sp>
    <dsp:sp modelId="{EB564E73-BE15-AB4E-8401-8B91EA00D3CB}">
      <dsp:nvSpPr>
        <dsp:cNvPr id="0" name=""/>
        <dsp:cNvSpPr/>
      </dsp:nvSpPr>
      <dsp:spPr>
        <a:xfrm>
          <a:off x="0" y="2879833"/>
          <a:ext cx="5606361"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2243C0-DF9E-6148-8A69-E041206137C4}">
      <dsp:nvSpPr>
        <dsp:cNvPr id="0" name=""/>
        <dsp:cNvSpPr/>
      </dsp:nvSpPr>
      <dsp:spPr>
        <a:xfrm>
          <a:off x="280318" y="2643673"/>
          <a:ext cx="3924452"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335" tIns="0" rIns="148335" bIns="0" numCol="1" spcCol="1270" anchor="ctr" anchorCtr="0">
          <a:noAutofit/>
        </a:bodyPr>
        <a:lstStyle/>
        <a:p>
          <a:pPr marL="0" lvl="0" indent="0" algn="l" defTabSz="711200">
            <a:lnSpc>
              <a:spcPct val="90000"/>
            </a:lnSpc>
            <a:spcBef>
              <a:spcPct val="0"/>
            </a:spcBef>
            <a:spcAft>
              <a:spcPct val="35000"/>
            </a:spcAft>
            <a:buNone/>
          </a:pPr>
          <a:r>
            <a:rPr lang="en-US" sz="1600" kern="1200" dirty="0"/>
            <a:t>Create a </a:t>
          </a:r>
          <a:r>
            <a:rPr lang="en-US" sz="1600" kern="1200" dirty="0" err="1"/>
            <a:t>dataframe</a:t>
          </a:r>
          <a:r>
            <a:rPr lang="en-US" sz="1600" kern="1200" dirty="0"/>
            <a:t> from it</a:t>
          </a:r>
        </a:p>
      </dsp:txBody>
      <dsp:txXfrm>
        <a:off x="303375" y="2666730"/>
        <a:ext cx="3878338"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4A388-8708-F847-9964-A479C2164412}">
      <dsp:nvSpPr>
        <dsp:cNvPr id="0" name=""/>
        <dsp:cNvSpPr/>
      </dsp:nvSpPr>
      <dsp:spPr>
        <a:xfrm>
          <a:off x="1778010" y="0"/>
          <a:ext cx="1904978" cy="10583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Request API</a:t>
          </a:r>
        </a:p>
      </dsp:txBody>
      <dsp:txXfrm>
        <a:off x="1809007" y="30997"/>
        <a:ext cx="1842984" cy="996327"/>
      </dsp:txXfrm>
    </dsp:sp>
    <dsp:sp modelId="{14F4080A-03D6-044B-8F6F-E56F2F2C647D}">
      <dsp:nvSpPr>
        <dsp:cNvPr id="0" name=""/>
        <dsp:cNvSpPr/>
      </dsp:nvSpPr>
      <dsp:spPr>
        <a:xfrm rot="5400000">
          <a:off x="2532064" y="1084779"/>
          <a:ext cx="396870" cy="4762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87627" y="1124466"/>
        <a:ext cx="285746" cy="277809"/>
      </dsp:txXfrm>
    </dsp:sp>
    <dsp:sp modelId="{82037001-2231-9C47-8E20-A03EE0EC7624}">
      <dsp:nvSpPr>
        <dsp:cNvPr id="0" name=""/>
        <dsp:cNvSpPr/>
      </dsp:nvSpPr>
      <dsp:spPr>
        <a:xfrm>
          <a:off x="1778010" y="1587481"/>
          <a:ext cx="1904978" cy="10583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Filter data the "Falcon 9" launches</a:t>
          </a:r>
        </a:p>
      </dsp:txBody>
      <dsp:txXfrm>
        <a:off x="1809007" y="1618478"/>
        <a:ext cx="1842984" cy="996327"/>
      </dsp:txXfrm>
    </dsp:sp>
    <dsp:sp modelId="{80BC8316-99FE-A74E-9AA1-60D19FD465A0}">
      <dsp:nvSpPr>
        <dsp:cNvPr id="0" name=""/>
        <dsp:cNvSpPr/>
      </dsp:nvSpPr>
      <dsp:spPr>
        <a:xfrm rot="5400000">
          <a:off x="2532064" y="2672261"/>
          <a:ext cx="396870" cy="4762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87627" y="2711948"/>
        <a:ext cx="285746" cy="277809"/>
      </dsp:txXfrm>
    </dsp:sp>
    <dsp:sp modelId="{681F89D0-DACC-554B-B1F2-1E43DC229088}">
      <dsp:nvSpPr>
        <dsp:cNvPr id="0" name=""/>
        <dsp:cNvSpPr/>
      </dsp:nvSpPr>
      <dsp:spPr>
        <a:xfrm>
          <a:off x="1778010" y="3174963"/>
          <a:ext cx="1904978" cy="10583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Clean the missing values.</a:t>
          </a:r>
        </a:p>
      </dsp:txBody>
      <dsp:txXfrm>
        <a:off x="1809007" y="3205960"/>
        <a:ext cx="1842984" cy="9963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4A388-8708-F847-9964-A479C2164412}">
      <dsp:nvSpPr>
        <dsp:cNvPr id="0" name=""/>
        <dsp:cNvSpPr/>
      </dsp:nvSpPr>
      <dsp:spPr>
        <a:xfrm>
          <a:off x="1668871" y="0"/>
          <a:ext cx="2123257" cy="10583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the Falcon9 Launch Wiki page "</a:t>
          </a:r>
          <a:r>
            <a:rPr lang="en-US" sz="1800" kern="1200" dirty="0" err="1"/>
            <a:t>BeatifulSoup</a:t>
          </a:r>
          <a:r>
            <a:rPr lang="en-US" sz="1800" kern="1200" dirty="0"/>
            <a:t>"</a:t>
          </a:r>
        </a:p>
      </dsp:txBody>
      <dsp:txXfrm>
        <a:off x="1699868" y="30997"/>
        <a:ext cx="2061263" cy="996327"/>
      </dsp:txXfrm>
    </dsp:sp>
    <dsp:sp modelId="{04CF8997-2ACA-E549-8DFE-25B46961E704}">
      <dsp:nvSpPr>
        <dsp:cNvPr id="0" name=""/>
        <dsp:cNvSpPr/>
      </dsp:nvSpPr>
      <dsp:spPr>
        <a:xfrm rot="5400000">
          <a:off x="2532064" y="1084779"/>
          <a:ext cx="396870" cy="4762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587627" y="1124466"/>
        <a:ext cx="285746" cy="277809"/>
      </dsp:txXfrm>
    </dsp:sp>
    <dsp:sp modelId="{F4D418B3-ECFE-2042-BA29-91A64B065B8F}">
      <dsp:nvSpPr>
        <dsp:cNvPr id="0" name=""/>
        <dsp:cNvSpPr/>
      </dsp:nvSpPr>
      <dsp:spPr>
        <a:xfrm>
          <a:off x="1668871" y="1587481"/>
          <a:ext cx="2123257" cy="10583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Extract all column names from the HTML table header</a:t>
          </a:r>
        </a:p>
      </dsp:txBody>
      <dsp:txXfrm>
        <a:off x="1699868" y="1618478"/>
        <a:ext cx="2061263" cy="996327"/>
      </dsp:txXfrm>
    </dsp:sp>
    <dsp:sp modelId="{1C920E90-D68A-4247-9F9B-E01D819C49A3}">
      <dsp:nvSpPr>
        <dsp:cNvPr id="0" name=""/>
        <dsp:cNvSpPr/>
      </dsp:nvSpPr>
      <dsp:spPr>
        <a:xfrm rot="5400000">
          <a:off x="2532064" y="2672261"/>
          <a:ext cx="396870" cy="4762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587627" y="2711948"/>
        <a:ext cx="285746" cy="277809"/>
      </dsp:txXfrm>
    </dsp:sp>
    <dsp:sp modelId="{2BA098AF-94BD-7E41-BFB8-D687C13236AE}">
      <dsp:nvSpPr>
        <dsp:cNvPr id="0" name=""/>
        <dsp:cNvSpPr/>
      </dsp:nvSpPr>
      <dsp:spPr>
        <a:xfrm>
          <a:off x="1668871" y="3174963"/>
          <a:ext cx="2123257" cy="10583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 date frame </a:t>
          </a:r>
        </a:p>
      </dsp:txBody>
      <dsp:txXfrm>
        <a:off x="1699868" y="3205960"/>
        <a:ext cx="2061263" cy="9963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A3779-E874-4444-BF69-435C3ACC600E}">
      <dsp:nvSpPr>
        <dsp:cNvPr id="0" name=""/>
        <dsp:cNvSpPr/>
      </dsp:nvSpPr>
      <dsp:spPr>
        <a:xfrm>
          <a:off x="8949" y="895100"/>
          <a:ext cx="2674886" cy="16049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Exploratory Data Analysis</a:t>
          </a:r>
        </a:p>
      </dsp:txBody>
      <dsp:txXfrm>
        <a:off x="55956" y="942107"/>
        <a:ext cx="2580872" cy="1510918"/>
      </dsp:txXfrm>
    </dsp:sp>
    <dsp:sp modelId="{3B473A63-D75B-2645-A90E-6BF0CEB7246C}">
      <dsp:nvSpPr>
        <dsp:cNvPr id="0" name=""/>
        <dsp:cNvSpPr/>
      </dsp:nvSpPr>
      <dsp:spPr>
        <a:xfrm>
          <a:off x="2951324" y="1365880"/>
          <a:ext cx="567076" cy="663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951324" y="1498554"/>
        <a:ext cx="396953" cy="398023"/>
      </dsp:txXfrm>
    </dsp:sp>
    <dsp:sp modelId="{7A4BA734-ADC0-AE4A-9181-06367AE07E3F}">
      <dsp:nvSpPr>
        <dsp:cNvPr id="0" name=""/>
        <dsp:cNvSpPr/>
      </dsp:nvSpPr>
      <dsp:spPr>
        <a:xfrm>
          <a:off x="3753791" y="895100"/>
          <a:ext cx="2674886" cy="16049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Summary</a:t>
          </a:r>
        </a:p>
      </dsp:txBody>
      <dsp:txXfrm>
        <a:off x="3800798" y="942107"/>
        <a:ext cx="2580872" cy="1510918"/>
      </dsp:txXfrm>
    </dsp:sp>
    <dsp:sp modelId="{5F02D48B-E3C7-6C45-9884-DE219F6AB887}">
      <dsp:nvSpPr>
        <dsp:cNvPr id="0" name=""/>
        <dsp:cNvSpPr/>
      </dsp:nvSpPr>
      <dsp:spPr>
        <a:xfrm>
          <a:off x="6696166" y="1365880"/>
          <a:ext cx="567076" cy="663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696166" y="1498554"/>
        <a:ext cx="396953" cy="398023"/>
      </dsp:txXfrm>
    </dsp:sp>
    <dsp:sp modelId="{CA1F9683-374B-C44D-801C-DE8BAA4B9D1B}">
      <dsp:nvSpPr>
        <dsp:cNvPr id="0" name=""/>
        <dsp:cNvSpPr/>
      </dsp:nvSpPr>
      <dsp:spPr>
        <a:xfrm>
          <a:off x="7498632" y="895100"/>
          <a:ext cx="2674886" cy="16049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a landing outcome label outcome column </a:t>
          </a:r>
        </a:p>
      </dsp:txBody>
      <dsp:txXfrm>
        <a:off x="7545639" y="942107"/>
        <a:ext cx="2580872" cy="15109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A3779-E874-4444-BF69-435C3ACC600E}">
      <dsp:nvSpPr>
        <dsp:cNvPr id="0" name=""/>
        <dsp:cNvSpPr/>
      </dsp:nvSpPr>
      <dsp:spPr>
        <a:xfrm>
          <a:off x="8949" y="895100"/>
          <a:ext cx="2674886" cy="16049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Create interactive dashboard with </a:t>
          </a:r>
          <a:r>
            <a:rPr lang="en-US" sz="2100" kern="1200" dirty="0" err="1"/>
            <a:t>Plotly</a:t>
          </a:r>
          <a:r>
            <a:rPr lang="en-US" sz="2100" kern="1200" dirty="0"/>
            <a:t> Dash</a:t>
          </a:r>
        </a:p>
      </dsp:txBody>
      <dsp:txXfrm>
        <a:off x="55956" y="942107"/>
        <a:ext cx="2580872" cy="1510918"/>
      </dsp:txXfrm>
    </dsp:sp>
    <dsp:sp modelId="{3B473A63-D75B-2645-A90E-6BF0CEB7246C}">
      <dsp:nvSpPr>
        <dsp:cNvPr id="0" name=""/>
        <dsp:cNvSpPr/>
      </dsp:nvSpPr>
      <dsp:spPr>
        <a:xfrm>
          <a:off x="2951324" y="1365880"/>
          <a:ext cx="567076" cy="663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51324" y="1498554"/>
        <a:ext cx="396953" cy="398023"/>
      </dsp:txXfrm>
    </dsp:sp>
    <dsp:sp modelId="{7A4BA734-ADC0-AE4A-9181-06367AE07E3F}">
      <dsp:nvSpPr>
        <dsp:cNvPr id="0" name=""/>
        <dsp:cNvSpPr/>
      </dsp:nvSpPr>
      <dsp:spPr>
        <a:xfrm>
          <a:off x="3753791" y="895100"/>
          <a:ext cx="2674886" cy="16049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Plot pie charts with the total launches by site</a:t>
          </a:r>
        </a:p>
      </dsp:txBody>
      <dsp:txXfrm>
        <a:off x="3800798" y="942107"/>
        <a:ext cx="2580872" cy="1510918"/>
      </dsp:txXfrm>
    </dsp:sp>
    <dsp:sp modelId="{56F9B35C-E07C-2A49-8AB7-2D5FE7212499}">
      <dsp:nvSpPr>
        <dsp:cNvPr id="0" name=""/>
        <dsp:cNvSpPr/>
      </dsp:nvSpPr>
      <dsp:spPr>
        <a:xfrm>
          <a:off x="6696166" y="1365880"/>
          <a:ext cx="567076" cy="663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696166" y="1498554"/>
        <a:ext cx="396953" cy="398023"/>
      </dsp:txXfrm>
    </dsp:sp>
    <dsp:sp modelId="{A85C4041-CE16-7F48-BBE8-4DC300375EAC}">
      <dsp:nvSpPr>
        <dsp:cNvPr id="0" name=""/>
        <dsp:cNvSpPr/>
      </dsp:nvSpPr>
      <dsp:spPr>
        <a:xfrm>
          <a:off x="7498632" y="895100"/>
          <a:ext cx="2674886" cy="16049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Scatter graph "Outcome and Payload Mass (KG) for each booster version</a:t>
          </a:r>
        </a:p>
      </dsp:txBody>
      <dsp:txXfrm>
        <a:off x="7545639" y="942107"/>
        <a:ext cx="2580872" cy="15109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17E36-9A35-4344-9FB4-89811CF54D86}">
      <dsp:nvSpPr>
        <dsp:cNvPr id="0" name=""/>
        <dsp:cNvSpPr/>
      </dsp:nvSpPr>
      <dsp:spPr>
        <a:xfrm>
          <a:off x="0" y="883591"/>
          <a:ext cx="1414780" cy="8488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Load the </a:t>
          </a:r>
          <a:r>
            <a:rPr lang="en-US" sz="1300" kern="1200" dirty="0" err="1"/>
            <a:t>dataframe</a:t>
          </a:r>
          <a:endParaRPr lang="en-US" sz="1300" kern="1200" dirty="0"/>
        </a:p>
      </dsp:txBody>
      <dsp:txXfrm>
        <a:off x="24862" y="908453"/>
        <a:ext cx="1365056" cy="799144"/>
      </dsp:txXfrm>
    </dsp:sp>
    <dsp:sp modelId="{859966FD-AC10-654B-A695-FA9AC0F18ECB}">
      <dsp:nvSpPr>
        <dsp:cNvPr id="0" name=""/>
        <dsp:cNvSpPr/>
      </dsp:nvSpPr>
      <dsp:spPr>
        <a:xfrm>
          <a:off x="1556258" y="1132592"/>
          <a:ext cx="299933" cy="350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56258" y="1202765"/>
        <a:ext cx="209953" cy="210519"/>
      </dsp:txXfrm>
    </dsp:sp>
    <dsp:sp modelId="{8C7B01B2-6D00-D44B-B484-8EA0A5768079}">
      <dsp:nvSpPr>
        <dsp:cNvPr id="0" name=""/>
        <dsp:cNvSpPr/>
      </dsp:nvSpPr>
      <dsp:spPr>
        <a:xfrm>
          <a:off x="1980692" y="883591"/>
          <a:ext cx="1414780" cy="8488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 </a:t>
          </a:r>
          <a:r>
            <a:rPr lang="en-US" sz="1300" kern="1200" dirty="0" err="1"/>
            <a:t>Numpy</a:t>
          </a:r>
          <a:r>
            <a:rPr lang="en-US" sz="1300" kern="1200" dirty="0"/>
            <a:t> array form the column Class</a:t>
          </a:r>
        </a:p>
      </dsp:txBody>
      <dsp:txXfrm>
        <a:off x="2005554" y="908453"/>
        <a:ext cx="1365056" cy="799144"/>
      </dsp:txXfrm>
    </dsp:sp>
    <dsp:sp modelId="{4EF122C7-CBC9-F046-AC80-7BF1FFF277FB}">
      <dsp:nvSpPr>
        <dsp:cNvPr id="0" name=""/>
        <dsp:cNvSpPr/>
      </dsp:nvSpPr>
      <dsp:spPr>
        <a:xfrm>
          <a:off x="3536950" y="1132592"/>
          <a:ext cx="299933" cy="350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536950" y="1202765"/>
        <a:ext cx="209953" cy="210519"/>
      </dsp:txXfrm>
    </dsp:sp>
    <dsp:sp modelId="{78E3C72E-DA3E-E54B-9F64-3219DB0D312A}">
      <dsp:nvSpPr>
        <dsp:cNvPr id="0" name=""/>
        <dsp:cNvSpPr/>
      </dsp:nvSpPr>
      <dsp:spPr>
        <a:xfrm>
          <a:off x="3961384" y="883591"/>
          <a:ext cx="1414780" cy="8488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Standardize the data</a:t>
          </a:r>
        </a:p>
      </dsp:txBody>
      <dsp:txXfrm>
        <a:off x="3986246" y="908453"/>
        <a:ext cx="1365056" cy="799144"/>
      </dsp:txXfrm>
    </dsp:sp>
    <dsp:sp modelId="{6C93EB59-14FA-AE45-A0D2-8602E6100ACD}">
      <dsp:nvSpPr>
        <dsp:cNvPr id="0" name=""/>
        <dsp:cNvSpPr/>
      </dsp:nvSpPr>
      <dsp:spPr>
        <a:xfrm>
          <a:off x="5517642" y="1132592"/>
          <a:ext cx="299933" cy="350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17642" y="1202765"/>
        <a:ext cx="209953" cy="210519"/>
      </dsp:txXfrm>
    </dsp:sp>
    <dsp:sp modelId="{7D038F3B-BDCF-954F-ADFA-570EEE7F585D}">
      <dsp:nvSpPr>
        <dsp:cNvPr id="0" name=""/>
        <dsp:cNvSpPr/>
      </dsp:nvSpPr>
      <dsp:spPr>
        <a:xfrm>
          <a:off x="5942076" y="883591"/>
          <a:ext cx="1414780" cy="8488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Split the data set in training and test data</a:t>
          </a:r>
        </a:p>
      </dsp:txBody>
      <dsp:txXfrm>
        <a:off x="5966938" y="908453"/>
        <a:ext cx="1365056" cy="799144"/>
      </dsp:txXfrm>
    </dsp:sp>
    <dsp:sp modelId="{302AACA7-D387-734A-9BE0-47592C080873}">
      <dsp:nvSpPr>
        <dsp:cNvPr id="0" name=""/>
        <dsp:cNvSpPr/>
      </dsp:nvSpPr>
      <dsp:spPr>
        <a:xfrm>
          <a:off x="7498334" y="1132592"/>
          <a:ext cx="299933" cy="350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498334" y="1202765"/>
        <a:ext cx="209953" cy="210519"/>
      </dsp:txXfrm>
    </dsp:sp>
    <dsp:sp modelId="{1CBAB588-A50F-0745-B296-2E6A761BCEFE}">
      <dsp:nvSpPr>
        <dsp:cNvPr id="0" name=""/>
        <dsp:cNvSpPr/>
      </dsp:nvSpPr>
      <dsp:spPr>
        <a:xfrm>
          <a:off x="7922768" y="883591"/>
          <a:ext cx="1414780" cy="8488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Apply algorithms and check hyperparameters.</a:t>
          </a:r>
        </a:p>
      </dsp:txBody>
      <dsp:txXfrm>
        <a:off x="7947630" y="908453"/>
        <a:ext cx="1365056" cy="799144"/>
      </dsp:txXfrm>
    </dsp:sp>
    <dsp:sp modelId="{0C2B3B45-4291-B041-BC7F-72FB1D614245}">
      <dsp:nvSpPr>
        <dsp:cNvPr id="0" name=""/>
        <dsp:cNvSpPr/>
      </dsp:nvSpPr>
      <dsp:spPr>
        <a:xfrm>
          <a:off x="9479026" y="1132592"/>
          <a:ext cx="299933" cy="3508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9479026" y="1202765"/>
        <a:ext cx="209953" cy="210519"/>
      </dsp:txXfrm>
    </dsp:sp>
    <dsp:sp modelId="{66CE1A7E-3477-C04F-850C-7BEB6DD08795}">
      <dsp:nvSpPr>
        <dsp:cNvPr id="0" name=""/>
        <dsp:cNvSpPr/>
      </dsp:nvSpPr>
      <dsp:spPr>
        <a:xfrm>
          <a:off x="9903460" y="883591"/>
          <a:ext cx="1414780" cy="8488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Calculate the accuracy for each algorithms</a:t>
          </a:r>
        </a:p>
      </dsp:txBody>
      <dsp:txXfrm>
        <a:off x="9928322" y="908453"/>
        <a:ext cx="1365056" cy="7991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4/24/24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4/24/24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api.spacexdata.com/v4/rockets/" TargetMode="External"/><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List_of_Falcon_9_and_Falcon_Heavy_launches" TargetMode="Externa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Perform exploratory Data Analysis and determine Training Labels</a:t>
            </a: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Source Code:</a:t>
            </a:r>
          </a:p>
          <a:p>
            <a:pPr marL="0" indent="0">
              <a:buNone/>
            </a:pPr>
            <a:r>
              <a:rPr lang="en-US" sz="1600" dirty="0"/>
              <a:t>https://</a:t>
            </a:r>
            <a:r>
              <a:rPr lang="en-US" sz="1600" dirty="0" err="1"/>
              <a:t>github.com</a:t>
            </a:r>
            <a:r>
              <a:rPr lang="en-US" sz="1600" dirty="0"/>
              <a:t>/IlkaQ02/</a:t>
            </a:r>
            <a:r>
              <a:rPr lang="en-US" sz="1600" dirty="0" err="1"/>
              <a:t>Cursos</a:t>
            </a:r>
            <a:r>
              <a:rPr lang="en-US" sz="1600" dirty="0"/>
              <a:t>/blob/main/Week%201%20-%203.labs-jupyter-spacex-Data%20wrangling.ipynb</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91374347-AF85-B0E0-9E14-8BFF76D0D9A7}"/>
              </a:ext>
            </a:extLst>
          </p:cNvPr>
          <p:cNvGraphicFramePr/>
          <p:nvPr>
            <p:extLst>
              <p:ext uri="{D42A27DB-BD31-4B8C-83A1-F6EECF244321}">
                <p14:modId xmlns:p14="http://schemas.microsoft.com/office/powerpoint/2010/main" val="1066724003"/>
              </p:ext>
            </p:extLst>
          </p:nvPr>
        </p:nvGraphicFramePr>
        <p:xfrm>
          <a:off x="770011" y="1859069"/>
          <a:ext cx="10182469" cy="3395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SQL queries to solve the assignment tasks, to find out for instance:</a:t>
            </a:r>
          </a:p>
          <a:p>
            <a:pPr lvl="1">
              <a:lnSpc>
                <a:spcPct val="100000"/>
              </a:lnSpc>
              <a:spcBef>
                <a:spcPts val="1400"/>
              </a:spcBef>
            </a:pPr>
            <a:r>
              <a:rPr lang="en-US" sz="2000" dirty="0">
                <a:solidFill>
                  <a:schemeClr val="accent3">
                    <a:lumMod val="25000"/>
                  </a:schemeClr>
                </a:solidFill>
                <a:latin typeface="Abadi"/>
              </a:rPr>
              <a:t>Names of unique launch sites.</a:t>
            </a:r>
          </a:p>
          <a:p>
            <a:pPr lvl="1">
              <a:lnSpc>
                <a:spcPct val="100000"/>
              </a:lnSpc>
              <a:spcBef>
                <a:spcPts val="1400"/>
              </a:spcBef>
            </a:pPr>
            <a:r>
              <a:rPr lang="en-US" sz="2000" dirty="0">
                <a:solidFill>
                  <a:schemeClr val="accent3">
                    <a:lumMod val="25000"/>
                  </a:schemeClr>
                </a:solidFill>
                <a:latin typeface="Abadi"/>
              </a:rPr>
              <a:t>Total payload mass carried by boosters</a:t>
            </a:r>
          </a:p>
          <a:p>
            <a:pPr lvl="1">
              <a:lnSpc>
                <a:spcPct val="100000"/>
              </a:lnSpc>
              <a:spcBef>
                <a:spcPts val="1400"/>
              </a:spcBef>
            </a:pPr>
            <a:r>
              <a:rPr lang="en-US" sz="2000" dirty="0">
                <a:solidFill>
                  <a:schemeClr val="accent3">
                    <a:lumMod val="25000"/>
                  </a:schemeClr>
                </a:solidFill>
                <a:latin typeface="Abadi"/>
              </a:rPr>
              <a:t>The average payload mass carried by booster version F9 V1.1</a:t>
            </a:r>
          </a:p>
          <a:p>
            <a:pPr lvl="1">
              <a:lnSpc>
                <a:spcPct val="100000"/>
              </a:lnSpc>
              <a:spcBef>
                <a:spcPts val="1400"/>
              </a:spcBef>
            </a:pPr>
            <a:r>
              <a:rPr lang="en-US" sz="2000" dirty="0">
                <a:solidFill>
                  <a:schemeClr val="accent3">
                    <a:lumMod val="25000"/>
                  </a:schemeClr>
                </a:solidFill>
                <a:latin typeface="Abadi"/>
              </a:rPr>
              <a:t>Number of successful and failure </a:t>
            </a:r>
            <a:r>
              <a:rPr lang="en-US" sz="2000" dirty="0" err="1">
                <a:solidFill>
                  <a:schemeClr val="accent3">
                    <a:lumMod val="25000"/>
                  </a:schemeClr>
                </a:solidFill>
                <a:latin typeface="Abadi"/>
              </a:rPr>
              <a:t>missin</a:t>
            </a:r>
            <a:r>
              <a:rPr lang="en-US" sz="2000" dirty="0">
                <a:solidFill>
                  <a:schemeClr val="accent3">
                    <a:lumMod val="25000"/>
                  </a:schemeClr>
                </a:solidFill>
                <a:latin typeface="Abadi"/>
              </a:rPr>
              <a:t> outcomes</a:t>
            </a:r>
          </a:p>
          <a:p>
            <a:pPr lvl="1">
              <a:lnSpc>
                <a:spcPct val="100000"/>
              </a:lnSpc>
              <a:spcBef>
                <a:spcPts val="1400"/>
              </a:spcBef>
            </a:pPr>
            <a:r>
              <a:rPr lang="en-US" sz="2000" dirty="0">
                <a:solidFill>
                  <a:schemeClr val="accent3">
                    <a:lumMod val="25000"/>
                  </a:schemeClr>
                </a:solidFill>
                <a:latin typeface="Abadi"/>
              </a:rPr>
              <a:t>Failed landing outcomes in drone ship, booster and launch site names.</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Source: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/IlkaQ02/</a:t>
            </a:r>
            <a:r>
              <a:rPr lang="en-US" sz="2200" dirty="0" err="1">
                <a:solidFill>
                  <a:schemeClr val="accent3">
                    <a:lumMod val="25000"/>
                  </a:schemeClr>
                </a:solidFill>
                <a:latin typeface="Abadi" panose="020B0604020104020204" pitchFamily="34" charset="0"/>
              </a:rPr>
              <a:t>Cursos</a:t>
            </a:r>
            <a:r>
              <a:rPr lang="en-US" sz="2200" dirty="0">
                <a:solidFill>
                  <a:schemeClr val="accent3">
                    <a:lumMod val="25000"/>
                  </a:schemeClr>
                </a:solidFill>
                <a:latin typeface="Abadi" panose="020B0604020104020204" pitchFamily="34" charset="0"/>
              </a:rPr>
              <a:t>/blob/main/Week%202%20-%201.jupyter-labs-eda-sql-coursera_sqllite.ipynb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2880" y="1825624"/>
            <a:ext cx="11582400" cy="5032375"/>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a:rPr>
              <a:t>Exploratoring</a:t>
            </a:r>
            <a:r>
              <a:rPr lang="en-US" sz="2200" dirty="0">
                <a:solidFill>
                  <a:schemeClr val="accent3">
                    <a:lumMod val="25000"/>
                  </a:schemeClr>
                </a:solidFill>
                <a:latin typeface="Abadi"/>
              </a:rPr>
              <a:t> and Preparing Data</a:t>
            </a:r>
          </a:p>
          <a:p>
            <a:pPr lvl="1">
              <a:lnSpc>
                <a:spcPct val="100000"/>
              </a:lnSpc>
              <a:spcBef>
                <a:spcPts val="1400"/>
              </a:spcBef>
            </a:pPr>
            <a:r>
              <a:rPr lang="en-US" sz="1800" dirty="0">
                <a:solidFill>
                  <a:schemeClr val="accent3">
                    <a:lumMod val="25000"/>
                  </a:schemeClr>
                </a:solidFill>
                <a:latin typeface="Abadi"/>
              </a:rPr>
              <a:t>Scatter plot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vs </a:t>
            </a:r>
            <a:r>
              <a:rPr lang="en-US" sz="1800" dirty="0" err="1">
                <a:solidFill>
                  <a:schemeClr val="accent3">
                    <a:lumMod val="25000"/>
                  </a:schemeClr>
                </a:solidFill>
                <a:latin typeface="Abadi"/>
              </a:rPr>
              <a:t>PayloadMass</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Scatter plot </a:t>
            </a:r>
            <a:r>
              <a:rPr lang="en-US" sz="1800" dirty="0" err="1">
                <a:solidFill>
                  <a:schemeClr val="accent3">
                    <a:lumMod val="25000"/>
                  </a:schemeClr>
                </a:solidFill>
                <a:latin typeface="Abadi"/>
              </a:rPr>
              <a:t>FlightNumer</a:t>
            </a:r>
            <a:r>
              <a:rPr lang="en-US" sz="1800" dirty="0">
                <a:solidFill>
                  <a:schemeClr val="accent3">
                    <a:lumMod val="25000"/>
                  </a:schemeClr>
                </a:solidFill>
                <a:latin typeface="Abadi"/>
              </a:rPr>
              <a:t> vs Launch Site</a:t>
            </a:r>
          </a:p>
          <a:p>
            <a:pPr lvl="1">
              <a:lnSpc>
                <a:spcPct val="100000"/>
              </a:lnSpc>
              <a:spcBef>
                <a:spcPts val="1400"/>
              </a:spcBef>
            </a:pPr>
            <a:r>
              <a:rPr lang="en-US" sz="1800" dirty="0">
                <a:solidFill>
                  <a:schemeClr val="accent3">
                    <a:lumMod val="25000"/>
                  </a:schemeClr>
                </a:solidFill>
                <a:latin typeface="Abadi"/>
              </a:rPr>
              <a:t>Scatter plot Pay Load Mass (kg) vs Launch Site</a:t>
            </a:r>
          </a:p>
          <a:p>
            <a:pPr lvl="1">
              <a:lnSpc>
                <a:spcPct val="100000"/>
              </a:lnSpc>
              <a:spcBef>
                <a:spcPts val="1400"/>
              </a:spcBef>
            </a:pPr>
            <a:r>
              <a:rPr lang="en-US" sz="1800" dirty="0">
                <a:solidFill>
                  <a:schemeClr val="accent3">
                    <a:lumMod val="25000"/>
                  </a:schemeClr>
                </a:solidFill>
                <a:latin typeface="Abadi"/>
              </a:rPr>
              <a:t>Bar Chart Orbit vs Class</a:t>
            </a:r>
          </a:p>
          <a:p>
            <a:pPr lvl="1">
              <a:lnSpc>
                <a:spcPct val="100000"/>
              </a:lnSpc>
              <a:spcBef>
                <a:spcPts val="1400"/>
              </a:spcBef>
            </a:pPr>
            <a:r>
              <a:rPr lang="en-US" sz="1800" dirty="0">
                <a:solidFill>
                  <a:schemeClr val="accent3">
                    <a:lumMod val="25000"/>
                  </a:schemeClr>
                </a:solidFill>
                <a:latin typeface="Abadi"/>
              </a:rPr>
              <a:t>Scatter Flight Number vs Orbit</a:t>
            </a:r>
          </a:p>
          <a:p>
            <a:pPr lvl="1">
              <a:lnSpc>
                <a:spcPct val="100000"/>
              </a:lnSpc>
              <a:spcBef>
                <a:spcPts val="1400"/>
              </a:spcBef>
            </a:pPr>
            <a:r>
              <a:rPr lang="en-US" sz="1800" dirty="0">
                <a:solidFill>
                  <a:schemeClr val="accent3">
                    <a:lumMod val="25000"/>
                  </a:schemeClr>
                </a:solidFill>
                <a:latin typeface="Abadi"/>
              </a:rPr>
              <a:t>Scatter plot Payload vs Orbit</a:t>
            </a:r>
          </a:p>
          <a:p>
            <a:pPr>
              <a:lnSpc>
                <a:spcPct val="100000"/>
              </a:lnSpc>
              <a:spcBef>
                <a:spcPts val="1400"/>
              </a:spcBef>
            </a:pPr>
            <a:r>
              <a:rPr lang="en-US" sz="2200" dirty="0">
                <a:solidFill>
                  <a:schemeClr val="accent3">
                    <a:lumMod val="25000"/>
                  </a:schemeClr>
                </a:solidFill>
                <a:latin typeface="Abadi" panose="020B0604020104020204" pitchFamily="34" charset="0"/>
              </a:rPr>
              <a:t>Code Source: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/IlkaQ02/</a:t>
            </a:r>
            <a:r>
              <a:rPr lang="en-US" sz="2200" dirty="0" err="1">
                <a:solidFill>
                  <a:schemeClr val="accent3">
                    <a:lumMod val="25000"/>
                  </a:schemeClr>
                </a:solidFill>
                <a:latin typeface="Abadi" panose="020B0604020104020204" pitchFamily="34" charset="0"/>
              </a:rPr>
              <a:t>Cursos</a:t>
            </a:r>
            <a:r>
              <a:rPr lang="en-US" sz="2200" dirty="0">
                <a:solidFill>
                  <a:schemeClr val="accent3">
                    <a:lumMod val="25000"/>
                  </a:schemeClr>
                </a:solidFill>
                <a:latin typeface="Abadi" panose="020B0604020104020204" pitchFamily="34" charset="0"/>
              </a:rPr>
              <a:t>/blob/main/Week%202.%202.edadataviz.ipynb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indicate points like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indicate areas for specific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clusters are groups of events</a:t>
            </a:r>
          </a:p>
          <a:p>
            <a:pPr lvl="1">
              <a:lnSpc>
                <a:spcPct val="100000"/>
              </a:lnSpc>
              <a:spcBef>
                <a:spcPts val="1400"/>
              </a:spcBef>
            </a:pPr>
            <a:r>
              <a:rPr lang="en-US" sz="1800" dirty="0">
                <a:solidFill>
                  <a:schemeClr val="accent3">
                    <a:lumMod val="25000"/>
                  </a:schemeClr>
                </a:solidFill>
                <a:latin typeface="Abadi" panose="020B0604020104020204" pitchFamily="34" charset="0"/>
              </a:rPr>
              <a:t>Linea are the distance between two coordinates.</a:t>
            </a:r>
          </a:p>
          <a:p>
            <a:pPr>
              <a:lnSpc>
                <a:spcPct val="100000"/>
              </a:lnSpc>
              <a:spcBef>
                <a:spcPts val="1400"/>
              </a:spcBef>
            </a:pPr>
            <a:r>
              <a:rPr lang="en-US" sz="2200" dirty="0">
                <a:solidFill>
                  <a:schemeClr val="accent3">
                    <a:lumMod val="25000"/>
                  </a:schemeClr>
                </a:solidFill>
                <a:latin typeface="Abadi" panose="020B0604020104020204" pitchFamily="34" charset="0"/>
              </a:rPr>
              <a:t>Code Source: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/IlkaQ02/</a:t>
            </a:r>
            <a:r>
              <a:rPr lang="en-US" sz="2200" dirty="0" err="1">
                <a:solidFill>
                  <a:schemeClr val="accent3">
                    <a:lumMod val="25000"/>
                  </a:schemeClr>
                </a:solidFill>
                <a:latin typeface="Abadi" panose="020B0604020104020204" pitchFamily="34" charset="0"/>
              </a:rPr>
              <a:t>Cursos</a:t>
            </a:r>
            <a:r>
              <a:rPr lang="en-US" sz="2200" dirty="0">
                <a:solidFill>
                  <a:schemeClr val="accent3">
                    <a:lumMod val="25000"/>
                  </a:schemeClr>
                </a:solidFill>
                <a:latin typeface="Abadi" panose="020B0604020104020204" pitchFamily="34" charset="0"/>
              </a:rPr>
              <a:t>/blob/main/Week%203%20-%201.lab_jupyter_launch_site_location.ipynb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15839"/>
            <a:ext cx="9745589" cy="136112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Code Source: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/IlkaQ02/</a:t>
            </a:r>
            <a:r>
              <a:rPr lang="en-US" sz="2200" dirty="0" err="1">
                <a:solidFill>
                  <a:schemeClr val="accent3">
                    <a:lumMod val="25000"/>
                  </a:schemeClr>
                </a:solidFill>
                <a:latin typeface="Abadi" panose="020B0604020104020204" pitchFamily="34" charset="0"/>
              </a:rPr>
              <a:t>Cursos</a:t>
            </a:r>
            <a:r>
              <a:rPr lang="en-US" sz="2200" dirty="0">
                <a:solidFill>
                  <a:schemeClr val="accent3">
                    <a:lumMod val="25000"/>
                  </a:schemeClr>
                </a:solidFill>
                <a:latin typeface="Abadi" panose="020B0604020104020204" pitchFamily="34" charset="0"/>
              </a:rPr>
              <a:t>/blob/main/Week%203%20-%203.spacex_dash_app.py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graphicFrame>
        <p:nvGraphicFramePr>
          <p:cNvPr id="2" name="Diagram 1">
            <a:extLst>
              <a:ext uri="{FF2B5EF4-FFF2-40B4-BE49-F238E27FC236}">
                <a16:creationId xmlns:a16="http://schemas.microsoft.com/office/drawing/2014/main" id="{BDC25848-6CD8-4B30-D621-D8B898DB70C2}"/>
              </a:ext>
            </a:extLst>
          </p:cNvPr>
          <p:cNvGraphicFramePr/>
          <p:nvPr>
            <p:extLst>
              <p:ext uri="{D42A27DB-BD31-4B8C-83A1-F6EECF244321}">
                <p14:modId xmlns:p14="http://schemas.microsoft.com/office/powerpoint/2010/main" val="1745770041"/>
              </p:ext>
            </p:extLst>
          </p:nvPr>
        </p:nvGraphicFramePr>
        <p:xfrm>
          <a:off x="770011" y="1859069"/>
          <a:ext cx="10182469" cy="3395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37759"/>
            <a:ext cx="9745589" cy="12392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Code Source: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/IlkaQ02/</a:t>
            </a:r>
            <a:r>
              <a:rPr lang="en-US" sz="2200" dirty="0" err="1">
                <a:solidFill>
                  <a:schemeClr val="accent3">
                    <a:lumMod val="25000"/>
                  </a:schemeClr>
                </a:solidFill>
                <a:latin typeface="Abadi" panose="020B0604020104020204" pitchFamily="34" charset="0"/>
              </a:rPr>
              <a:t>Cursos</a:t>
            </a:r>
            <a:r>
              <a:rPr lang="en-US" sz="2200" dirty="0">
                <a:solidFill>
                  <a:schemeClr val="accent3">
                    <a:lumMod val="25000"/>
                  </a:schemeClr>
                </a:solidFill>
                <a:latin typeface="Abadi" panose="020B0604020104020204" pitchFamily="34" charset="0"/>
              </a:rPr>
              <a:t>/blob/main/Week%204%20-%20SpaceX_Machine%20Learning%20Prediction_Part_5.ipynb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B70AA956-4E50-A52F-FD11-2723E25B2A5F}"/>
              </a:ext>
            </a:extLst>
          </p:cNvPr>
          <p:cNvGraphicFramePr/>
          <p:nvPr>
            <p:extLst>
              <p:ext uri="{D42A27DB-BD31-4B8C-83A1-F6EECF244321}">
                <p14:modId xmlns:p14="http://schemas.microsoft.com/office/powerpoint/2010/main" val="1362137551"/>
              </p:ext>
            </p:extLst>
          </p:nvPr>
        </p:nvGraphicFramePr>
        <p:xfrm>
          <a:off x="368691" y="985351"/>
          <a:ext cx="11318240" cy="2616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C91279D2-7A66-1C2E-684B-B8EAB431BB35}"/>
              </a:ext>
            </a:extLst>
          </p:cNvPr>
          <p:cNvSpPr/>
          <p:nvPr/>
        </p:nvSpPr>
        <p:spPr>
          <a:xfrm>
            <a:off x="368692" y="3429000"/>
            <a:ext cx="11318240" cy="12585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400" dirty="0" err="1"/>
              <a:t>Select</a:t>
            </a:r>
            <a:r>
              <a:rPr lang="es-ES_tradnl" sz="2400" dirty="0"/>
              <a:t> </a:t>
            </a:r>
            <a:r>
              <a:rPr lang="es-ES_tradnl" sz="2400" dirty="0" err="1"/>
              <a:t>the</a:t>
            </a:r>
            <a:r>
              <a:rPr lang="es-ES_tradnl" sz="2400" dirty="0"/>
              <a:t> </a:t>
            </a:r>
            <a:r>
              <a:rPr lang="es-ES_tradnl" sz="2400" dirty="0" err="1"/>
              <a:t>best</a:t>
            </a:r>
            <a:r>
              <a:rPr lang="es-ES_tradnl" sz="2400" dirty="0"/>
              <a:t> algo</a:t>
            </a:r>
            <a:r>
              <a:rPr lang="en-CA" sz="2400" dirty="0" err="1"/>
              <a:t>rithms</a:t>
            </a:r>
            <a:r>
              <a:rPr lang="en-CA" sz="2400" dirty="0"/>
              <a:t>. The more </a:t>
            </a:r>
            <a:r>
              <a:rPr lang="en-CA" sz="2400" dirty="0" err="1"/>
              <a:t>importante</a:t>
            </a:r>
            <a:r>
              <a:rPr lang="en-CA" sz="2400" dirty="0"/>
              <a:t> is select the model with more interpretability</a:t>
            </a:r>
            <a:endParaRPr lang="es-ES_tradnl" sz="24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 name="Picture 8">
            <a:extLst>
              <a:ext uri="{FF2B5EF4-FFF2-40B4-BE49-F238E27FC236}">
                <a16:creationId xmlns:a16="http://schemas.microsoft.com/office/drawing/2014/main" id="{A0E34D85-62D4-5F30-3D35-2B63F3319E72}"/>
              </a:ext>
            </a:extLst>
          </p:cNvPr>
          <p:cNvPicPr>
            <a:picLocks noChangeAspect="1"/>
          </p:cNvPicPr>
          <p:nvPr/>
        </p:nvPicPr>
        <p:blipFill>
          <a:blip r:embed="rId3"/>
          <a:stretch>
            <a:fillRect/>
          </a:stretch>
        </p:blipFill>
        <p:spPr>
          <a:xfrm>
            <a:off x="609599" y="1824764"/>
            <a:ext cx="10676011" cy="2213664"/>
          </a:xfrm>
          <a:prstGeom prst="rect">
            <a:avLst/>
          </a:prstGeom>
        </p:spPr>
      </p:pic>
      <p:sp>
        <p:nvSpPr>
          <p:cNvPr id="10" name="TextBox 9">
            <a:extLst>
              <a:ext uri="{FF2B5EF4-FFF2-40B4-BE49-F238E27FC236}">
                <a16:creationId xmlns:a16="http://schemas.microsoft.com/office/drawing/2014/main" id="{1C066159-D30A-28FB-25F0-0D90C4CEFE8E}"/>
              </a:ext>
            </a:extLst>
          </p:cNvPr>
          <p:cNvSpPr txBox="1"/>
          <p:nvPr/>
        </p:nvSpPr>
        <p:spPr>
          <a:xfrm>
            <a:off x="609599" y="4775493"/>
            <a:ext cx="10676011" cy="369332"/>
          </a:xfrm>
          <a:prstGeom prst="rect">
            <a:avLst/>
          </a:prstGeom>
          <a:noFill/>
        </p:spPr>
        <p:txBody>
          <a:bodyPr wrap="square" rtlCol="0">
            <a:spAutoFit/>
          </a:bodyPr>
          <a:lstStyle/>
          <a:p>
            <a:r>
              <a:rPr lang="en-US" b="0" i="0" u="none" strike="noStrike" dirty="0">
                <a:solidFill>
                  <a:srgbClr val="0D0D0D"/>
                </a:solidFill>
                <a:effectLst/>
                <a:highlight>
                  <a:srgbClr val="FFFFFF"/>
                </a:highlight>
                <a:latin typeface="Söhne"/>
              </a:rPr>
              <a:t>CCAFS SLC 40 is the more used Launch Site.</a:t>
            </a:r>
            <a:endParaRPr lang="es-ES_tradnl"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99400" y="2926727"/>
            <a:ext cx="3386211" cy="278827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b="0" i="0" u="none" strike="noStrike" dirty="0">
                <a:solidFill>
                  <a:srgbClr val="0D0D0D"/>
                </a:solidFill>
                <a:effectLst/>
                <a:highlight>
                  <a:srgbClr val="FFFFFF"/>
                </a:highlight>
                <a:latin typeface="Söhne"/>
              </a:rPr>
              <a:t>Launches with heavier payloads have more success, and the success rate at CCAFS SLC 40 with heavier payloads is 100%.</a:t>
            </a:r>
            <a:endParaRPr lang="en-US" sz="2200" b="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A8A3CE0-4116-EC93-873B-3E730DE53924}"/>
              </a:ext>
            </a:extLst>
          </p:cNvPr>
          <p:cNvPicPr>
            <a:picLocks noChangeAspect="1"/>
          </p:cNvPicPr>
          <p:nvPr/>
        </p:nvPicPr>
        <p:blipFill>
          <a:blip r:embed="rId3"/>
          <a:stretch>
            <a:fillRect/>
          </a:stretch>
        </p:blipFill>
        <p:spPr>
          <a:xfrm>
            <a:off x="425450" y="1358901"/>
            <a:ext cx="6178550" cy="52394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97800" y="3429001"/>
            <a:ext cx="3487811" cy="259657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SSD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1C814AD-8CCC-8A99-0B6D-8007846EA580}"/>
              </a:ext>
            </a:extLst>
          </p:cNvPr>
          <p:cNvPicPr>
            <a:picLocks noChangeAspect="1"/>
          </p:cNvPicPr>
          <p:nvPr/>
        </p:nvPicPr>
        <p:blipFill>
          <a:blip r:embed="rId3"/>
          <a:stretch>
            <a:fillRect/>
          </a:stretch>
        </p:blipFill>
        <p:spPr>
          <a:xfrm>
            <a:off x="906389" y="1479550"/>
            <a:ext cx="6199121" cy="454602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4200" y="1754322"/>
            <a:ext cx="4315427" cy="456502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D4D9B9E-BE63-07A2-8C70-EA84ED7D1957}"/>
              </a:ext>
            </a:extLst>
          </p:cNvPr>
          <p:cNvPicPr>
            <a:picLocks noChangeAspect="1"/>
          </p:cNvPicPr>
          <p:nvPr/>
        </p:nvPicPr>
        <p:blipFill>
          <a:blip r:embed="rId3"/>
          <a:stretch>
            <a:fillRect/>
          </a:stretch>
        </p:blipFill>
        <p:spPr>
          <a:xfrm>
            <a:off x="942373" y="1754322"/>
            <a:ext cx="5636227" cy="47734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48653" y="2122501"/>
            <a:ext cx="3932238" cy="2253918"/>
          </a:xfrm>
          <a:prstGeom prst="rect">
            <a:avLst/>
          </a:prstGeom>
        </p:spPr>
        <p:txBody>
          <a:bodyPr>
            <a:normAutofit/>
          </a:bodyPr>
          <a:lstStyle/>
          <a:p>
            <a:pPr>
              <a:lnSpc>
                <a:spcPct val="100000"/>
              </a:lnSpc>
              <a:spcBef>
                <a:spcPts val="1400"/>
              </a:spcBef>
            </a:pPr>
            <a:r>
              <a:rPr lang="en-US" sz="1600" b="0" i="0" u="none" strike="noStrike" dirty="0">
                <a:effectLst/>
                <a:highlight>
                  <a:srgbClr val="FFFFFF"/>
                </a:highlight>
                <a:latin typeface="system-ui"/>
              </a:rPr>
              <a:t>With heavy payloads the successful landing or positive landing rate are more for </a:t>
            </a:r>
            <a:r>
              <a:rPr lang="en-US" sz="1600" b="0" i="0" u="none" strike="noStrike" dirty="0" err="1">
                <a:effectLst/>
                <a:highlight>
                  <a:srgbClr val="FFFFFF"/>
                </a:highlight>
                <a:latin typeface="system-ui"/>
              </a:rPr>
              <a:t>Polar,LEO</a:t>
            </a:r>
            <a:r>
              <a:rPr lang="en-US" sz="1600" b="0" i="0" u="none" strike="noStrike" dirty="0">
                <a:effectLst/>
                <a:highlight>
                  <a:srgbClr val="FFFFFF"/>
                </a:highlight>
                <a:latin typeface="system-ui"/>
              </a:rPr>
              <a:t> and ISS.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A6FA08E-5512-E94F-F6AC-7A550FADC3D6}"/>
              </a:ext>
            </a:extLst>
          </p:cNvPr>
          <p:cNvPicPr>
            <a:picLocks noChangeAspect="1"/>
          </p:cNvPicPr>
          <p:nvPr/>
        </p:nvPicPr>
        <p:blipFill>
          <a:blip r:embed="rId3"/>
          <a:stretch>
            <a:fillRect/>
          </a:stretch>
        </p:blipFill>
        <p:spPr>
          <a:xfrm>
            <a:off x="942372" y="1523205"/>
            <a:ext cx="5153628" cy="450236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991838" cy="3811588"/>
          </a:xfrm>
          <a:prstGeom prst="rect">
            <a:avLst/>
          </a:prstGeom>
        </p:spPr>
        <p:txBody>
          <a:bodyPr>
            <a:normAutofit/>
          </a:bodyPr>
          <a:lstStyle/>
          <a:p>
            <a:pPr>
              <a:lnSpc>
                <a:spcPct val="100000"/>
              </a:lnSpc>
              <a:spcBef>
                <a:spcPts val="1400"/>
              </a:spcBef>
            </a:pPr>
            <a:r>
              <a:rPr lang="en-US" sz="1600" b="0" i="0" u="none" strike="noStrike" dirty="0">
                <a:solidFill>
                  <a:srgbClr val="0D0D0D"/>
                </a:solidFill>
                <a:effectLst/>
                <a:highlight>
                  <a:srgbClr val="FFFFFF"/>
                </a:highlight>
                <a:latin typeface="Söhne"/>
              </a:rPr>
              <a:t>Since 2013, success has increased, but in 2018, there is a decrease in launch success. Following 2018, there are attempts to increase the success rate, but it does not return to the level of success seen in 2017</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2A6CE9F-8B20-0469-130B-9D2627B8B180}"/>
              </a:ext>
            </a:extLst>
          </p:cNvPr>
          <p:cNvPicPr>
            <a:picLocks noChangeAspect="1"/>
          </p:cNvPicPr>
          <p:nvPr/>
        </p:nvPicPr>
        <p:blipFill>
          <a:blip r:embed="rId3"/>
          <a:stretch>
            <a:fillRect/>
          </a:stretch>
        </p:blipFill>
        <p:spPr>
          <a:xfrm>
            <a:off x="6293773" y="1786161"/>
            <a:ext cx="4991838" cy="381332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BA05F71-2A3C-BB4D-80A5-934E1DD88EA3}"/>
              </a:ext>
            </a:extLst>
          </p:cNvPr>
          <p:cNvPicPr>
            <a:picLocks noChangeAspect="1"/>
          </p:cNvPicPr>
          <p:nvPr/>
        </p:nvPicPr>
        <p:blipFill>
          <a:blip r:embed="rId3"/>
          <a:stretch>
            <a:fillRect/>
          </a:stretch>
        </p:blipFill>
        <p:spPr>
          <a:xfrm>
            <a:off x="1167320" y="1828800"/>
            <a:ext cx="5544766" cy="3454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0" name="Picture 9">
            <a:extLst>
              <a:ext uri="{FF2B5EF4-FFF2-40B4-BE49-F238E27FC236}">
                <a16:creationId xmlns:a16="http://schemas.microsoft.com/office/drawing/2014/main" id="{7297FCB7-C878-ED28-BEB1-A19DF52F0546}"/>
              </a:ext>
            </a:extLst>
          </p:cNvPr>
          <p:cNvPicPr>
            <a:picLocks noChangeAspect="1"/>
          </p:cNvPicPr>
          <p:nvPr/>
        </p:nvPicPr>
        <p:blipFill>
          <a:blip r:embed="rId3"/>
          <a:stretch>
            <a:fillRect/>
          </a:stretch>
        </p:blipFill>
        <p:spPr>
          <a:xfrm>
            <a:off x="2051050" y="1619250"/>
            <a:ext cx="7772400" cy="34774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6E4C369-4568-46A4-64CA-1B4C6E48364D}"/>
              </a:ext>
            </a:extLst>
          </p:cNvPr>
          <p:cNvPicPr>
            <a:picLocks noChangeAspect="1"/>
          </p:cNvPicPr>
          <p:nvPr/>
        </p:nvPicPr>
        <p:blipFill>
          <a:blip r:embed="rId3"/>
          <a:stretch>
            <a:fillRect/>
          </a:stretch>
        </p:blipFill>
        <p:spPr>
          <a:xfrm>
            <a:off x="2171700" y="1727200"/>
            <a:ext cx="7772400" cy="337055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EEC6B97-9112-FFFE-5B68-31DB6B27996D}"/>
              </a:ext>
            </a:extLst>
          </p:cNvPr>
          <p:cNvPicPr>
            <a:picLocks noChangeAspect="1"/>
          </p:cNvPicPr>
          <p:nvPr/>
        </p:nvPicPr>
        <p:blipFill>
          <a:blip r:embed="rId3"/>
          <a:stretch>
            <a:fillRect/>
          </a:stretch>
        </p:blipFill>
        <p:spPr>
          <a:xfrm>
            <a:off x="967772" y="3155373"/>
            <a:ext cx="7747000" cy="28702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DBB109CC-8F1A-E427-2241-CE2FDD8D26F9}"/>
              </a:ext>
            </a:extLst>
          </p:cNvPr>
          <p:cNvPicPr>
            <a:picLocks noChangeAspect="1"/>
          </p:cNvPicPr>
          <p:nvPr/>
        </p:nvPicPr>
        <p:blipFill>
          <a:blip r:embed="rId3"/>
          <a:stretch>
            <a:fillRect/>
          </a:stretch>
        </p:blipFill>
        <p:spPr>
          <a:xfrm>
            <a:off x="2000250" y="1428750"/>
            <a:ext cx="7772400" cy="37958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41454325-359A-E3F2-BD7D-7D25CA4890DC}"/>
              </a:ext>
            </a:extLst>
          </p:cNvPr>
          <p:cNvPicPr>
            <a:picLocks noChangeAspect="1"/>
          </p:cNvPicPr>
          <p:nvPr/>
        </p:nvPicPr>
        <p:blipFill>
          <a:blip r:embed="rId3"/>
          <a:stretch>
            <a:fillRect/>
          </a:stretch>
        </p:blipFill>
        <p:spPr>
          <a:xfrm>
            <a:off x="942372" y="2145882"/>
            <a:ext cx="7772400" cy="40805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56118" y="1518488"/>
            <a:ext cx="11301854" cy="533951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(Data Cleaning)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Dash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t>
            </a:r>
            <a:r>
              <a:rPr lang="en-US" sz="1800" dirty="0" err="1">
                <a:solidFill>
                  <a:schemeClr val="accent3">
                    <a:lumMod val="25000"/>
                  </a:schemeClr>
                </a:solidFill>
                <a:latin typeface="Abadi" panose="020B0604020104020204" pitchFamily="34" charset="0"/>
              </a:rPr>
              <a:t>Analyctis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t>
            </a:r>
            <a:r>
              <a:rPr lang="en-US" sz="1800" dirty="0" err="1">
                <a:solidFill>
                  <a:schemeClr val="accent3">
                    <a:lumMod val="25000"/>
                  </a:schemeClr>
                </a:solidFill>
                <a:latin typeface="Abadi" panose="020B0604020104020204" pitchFamily="34" charset="0"/>
              </a:rPr>
              <a:t>Analystics</a:t>
            </a:r>
            <a:r>
              <a:rPr lang="en-US" sz="1800" dirty="0">
                <a:solidFill>
                  <a:schemeClr val="accent3">
                    <a:lumMod val="25000"/>
                  </a:schemeClr>
                </a:solidFill>
                <a:latin typeface="Abadi" panose="020B0604020104020204" pitchFamily="34" charset="0"/>
              </a:rPr>
              <a:t>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D825E90-6EEB-37B9-08F6-5288D37C7AC7}"/>
              </a:ext>
            </a:extLst>
          </p:cNvPr>
          <p:cNvPicPr>
            <a:picLocks noChangeAspect="1"/>
          </p:cNvPicPr>
          <p:nvPr/>
        </p:nvPicPr>
        <p:blipFill>
          <a:blip r:embed="rId3"/>
          <a:stretch>
            <a:fillRect/>
          </a:stretch>
        </p:blipFill>
        <p:spPr>
          <a:xfrm>
            <a:off x="942372" y="2024510"/>
            <a:ext cx="7772400" cy="400106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DDC6EBF-FF07-98C4-497F-8D8424A824EE}"/>
              </a:ext>
            </a:extLst>
          </p:cNvPr>
          <p:cNvPicPr>
            <a:picLocks noChangeAspect="1"/>
          </p:cNvPicPr>
          <p:nvPr/>
        </p:nvPicPr>
        <p:blipFill>
          <a:blip r:embed="rId3"/>
          <a:stretch>
            <a:fillRect/>
          </a:stretch>
        </p:blipFill>
        <p:spPr>
          <a:xfrm>
            <a:off x="570014" y="2049015"/>
            <a:ext cx="4430003" cy="3015242"/>
          </a:xfrm>
          <a:prstGeom prst="rect">
            <a:avLst/>
          </a:prstGeom>
        </p:spPr>
      </p:pic>
      <p:pic>
        <p:nvPicPr>
          <p:cNvPr id="8" name="Picture 7">
            <a:extLst>
              <a:ext uri="{FF2B5EF4-FFF2-40B4-BE49-F238E27FC236}">
                <a16:creationId xmlns:a16="http://schemas.microsoft.com/office/drawing/2014/main" id="{7BF7F927-40AE-CFC2-A353-BF1F4461E24F}"/>
              </a:ext>
            </a:extLst>
          </p:cNvPr>
          <p:cNvPicPr>
            <a:picLocks noChangeAspect="1"/>
          </p:cNvPicPr>
          <p:nvPr/>
        </p:nvPicPr>
        <p:blipFill>
          <a:blip r:embed="rId4"/>
          <a:stretch>
            <a:fillRect/>
          </a:stretch>
        </p:blipFill>
        <p:spPr>
          <a:xfrm>
            <a:off x="5178282" y="1698833"/>
            <a:ext cx="5282197" cy="43267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D339B5D-A619-1B63-B82C-C1CD483CF0DE}"/>
              </a:ext>
            </a:extLst>
          </p:cNvPr>
          <p:cNvPicPr>
            <a:picLocks noChangeAspect="1"/>
          </p:cNvPicPr>
          <p:nvPr/>
        </p:nvPicPr>
        <p:blipFill>
          <a:blip r:embed="rId3"/>
          <a:stretch>
            <a:fillRect/>
          </a:stretch>
        </p:blipFill>
        <p:spPr>
          <a:xfrm>
            <a:off x="1164370" y="1575881"/>
            <a:ext cx="7337604" cy="518369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8994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EA504BC-1B14-7BA3-58B6-B98578BFF8D2}"/>
              </a:ext>
            </a:extLst>
          </p:cNvPr>
          <p:cNvPicPr>
            <a:picLocks noChangeAspect="1"/>
          </p:cNvPicPr>
          <p:nvPr/>
        </p:nvPicPr>
        <p:blipFill>
          <a:blip r:embed="rId3"/>
          <a:stretch>
            <a:fillRect/>
          </a:stretch>
        </p:blipFill>
        <p:spPr>
          <a:xfrm>
            <a:off x="942372" y="3035030"/>
            <a:ext cx="7772400" cy="299054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RECORDS</a:t>
            </a:r>
          </a:p>
        </p:txBody>
      </p:sp>
      <p:pic>
        <p:nvPicPr>
          <p:cNvPr id="6" name="Picture 5">
            <a:extLst>
              <a:ext uri="{FF2B5EF4-FFF2-40B4-BE49-F238E27FC236}">
                <a16:creationId xmlns:a16="http://schemas.microsoft.com/office/drawing/2014/main" id="{3704EAB1-0CE8-59D1-A810-D3CFCCBF1147}"/>
              </a:ext>
            </a:extLst>
          </p:cNvPr>
          <p:cNvPicPr>
            <a:picLocks noChangeAspect="1"/>
          </p:cNvPicPr>
          <p:nvPr/>
        </p:nvPicPr>
        <p:blipFill>
          <a:blip r:embed="rId3"/>
          <a:stretch>
            <a:fillRect/>
          </a:stretch>
        </p:blipFill>
        <p:spPr>
          <a:xfrm>
            <a:off x="1756604" y="1525385"/>
            <a:ext cx="7772400" cy="2572313"/>
          </a:xfrm>
          <a:prstGeom prst="rect">
            <a:avLst/>
          </a:prstGeom>
        </p:spPr>
      </p:pic>
      <p:sp>
        <p:nvSpPr>
          <p:cNvPr id="7" name="Content Placeholder 4">
            <a:extLst>
              <a:ext uri="{FF2B5EF4-FFF2-40B4-BE49-F238E27FC236}">
                <a16:creationId xmlns:a16="http://schemas.microsoft.com/office/drawing/2014/main" id="{5E358255-0A31-375A-B0E1-A3EF36B984C3}"/>
              </a:ext>
            </a:extLst>
          </p:cNvPr>
          <p:cNvSpPr txBox="1">
            <a:spLocks/>
          </p:cNvSpPr>
          <p:nvPr/>
        </p:nvSpPr>
        <p:spPr>
          <a:xfrm>
            <a:off x="964564" y="4737640"/>
            <a:ext cx="9745589" cy="11899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b="0" i="0" dirty="0">
                <a:effectLst/>
                <a:highlight>
                  <a:srgbClr val="FFFFFF"/>
                </a:highlight>
                <a:latin typeface="system-ui"/>
              </a:rPr>
              <a:t>Note that a launch only happens in one of the four launch sites, which means many launch records will have the exact same coordinate. Marker clusters can be a good way to simplify a map containing many markers having the same coordinate.</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49821"/>
            <a:ext cx="9745589" cy="1527142"/>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LABELED LAUNCHES OUTCOMES</a:t>
            </a:r>
          </a:p>
        </p:txBody>
      </p:sp>
      <p:pic>
        <p:nvPicPr>
          <p:cNvPr id="4" name="Picture 3">
            <a:extLst>
              <a:ext uri="{FF2B5EF4-FFF2-40B4-BE49-F238E27FC236}">
                <a16:creationId xmlns:a16="http://schemas.microsoft.com/office/drawing/2014/main" id="{B428DF1B-142D-0033-CA97-266D16F1B194}"/>
              </a:ext>
            </a:extLst>
          </p:cNvPr>
          <p:cNvPicPr>
            <a:picLocks noChangeAspect="1"/>
          </p:cNvPicPr>
          <p:nvPr/>
        </p:nvPicPr>
        <p:blipFill>
          <a:blip r:embed="rId3"/>
          <a:stretch>
            <a:fillRect/>
          </a:stretch>
        </p:blipFill>
        <p:spPr>
          <a:xfrm>
            <a:off x="770010" y="2431631"/>
            <a:ext cx="10010032" cy="199473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a:rPr>
              <a:t>Proximities: railway, highway, coastline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2475670-12F0-F742-A7D8-E4C68EEE7C95}"/>
              </a:ext>
            </a:extLst>
          </p:cNvPr>
          <p:cNvPicPr>
            <a:picLocks noChangeAspect="1"/>
          </p:cNvPicPr>
          <p:nvPr/>
        </p:nvPicPr>
        <p:blipFill>
          <a:blip r:embed="rId3"/>
          <a:stretch>
            <a:fillRect/>
          </a:stretch>
        </p:blipFill>
        <p:spPr>
          <a:xfrm>
            <a:off x="770011" y="1890003"/>
            <a:ext cx="7187215" cy="3716847"/>
          </a:xfrm>
          <a:prstGeom prst="rect">
            <a:avLst/>
          </a:prstGeom>
        </p:spPr>
      </p:pic>
      <p:sp>
        <p:nvSpPr>
          <p:cNvPr id="6" name="Content Placeholder 4">
            <a:extLst>
              <a:ext uri="{FF2B5EF4-FFF2-40B4-BE49-F238E27FC236}">
                <a16:creationId xmlns:a16="http://schemas.microsoft.com/office/drawing/2014/main" id="{8EBA7E7D-A611-1A29-8A51-F34C64E341D7}"/>
              </a:ext>
            </a:extLst>
          </p:cNvPr>
          <p:cNvSpPr txBox="1">
            <a:spLocks/>
          </p:cNvSpPr>
          <p:nvPr/>
        </p:nvSpPr>
        <p:spPr>
          <a:xfrm>
            <a:off x="770011" y="5262002"/>
            <a:ext cx="9745589" cy="15271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Close to railway.</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B53621F6-0B13-456B-7BA5-09E3B1AB9DC9}"/>
              </a:ext>
            </a:extLst>
          </p:cNvPr>
          <p:cNvPicPr>
            <a:picLocks noChangeAspect="1"/>
          </p:cNvPicPr>
          <p:nvPr/>
        </p:nvPicPr>
        <p:blipFill>
          <a:blip r:embed="rId3"/>
          <a:stretch>
            <a:fillRect/>
          </a:stretch>
        </p:blipFill>
        <p:spPr>
          <a:xfrm>
            <a:off x="942372" y="2181079"/>
            <a:ext cx="7772400" cy="38444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530113"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If we can determinate if the first stage will land, we can determinate the cost of a launch.</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a:extLst>
              <a:ext uri="{FF2B5EF4-FFF2-40B4-BE49-F238E27FC236}">
                <a16:creationId xmlns:a16="http://schemas.microsoft.com/office/drawing/2014/main" id="{4BAA9D6D-2909-9891-8BEE-91F1AD67FE58}"/>
              </a:ext>
            </a:extLst>
          </p:cNvPr>
          <p:cNvPicPr>
            <a:picLocks noChangeAspect="1"/>
          </p:cNvPicPr>
          <p:nvPr/>
        </p:nvPicPr>
        <p:blipFill>
          <a:blip r:embed="rId3"/>
          <a:stretch>
            <a:fillRect/>
          </a:stretch>
        </p:blipFill>
        <p:spPr>
          <a:xfrm>
            <a:off x="942372" y="2029209"/>
            <a:ext cx="7772400" cy="362034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3D297C2-1ADC-093A-0F18-27728B332964}"/>
              </a:ext>
            </a:extLst>
          </p:cNvPr>
          <p:cNvPicPr>
            <a:picLocks noChangeAspect="1"/>
          </p:cNvPicPr>
          <p:nvPr/>
        </p:nvPicPr>
        <p:blipFill>
          <a:blip r:embed="rId3"/>
          <a:stretch>
            <a:fillRect/>
          </a:stretch>
        </p:blipFill>
        <p:spPr>
          <a:xfrm>
            <a:off x="734028" y="1420238"/>
            <a:ext cx="5997512" cy="43840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42825" y="2057400"/>
            <a:ext cx="3205145" cy="3811588"/>
          </a:xfrm>
          <a:prstGeom prst="rect">
            <a:avLst/>
          </a:prstGeom>
        </p:spPr>
        <p:txBody>
          <a:bodyPr>
            <a:normAutofit/>
          </a:bodyPr>
          <a:lstStyle/>
          <a:p>
            <a:pPr>
              <a:lnSpc>
                <a:spcPct val="100000"/>
              </a:lnSpc>
              <a:spcBef>
                <a:spcPts val="1400"/>
              </a:spcBef>
            </a:pPr>
            <a:r>
              <a:rPr lang="en-US" sz="1600" b="0" i="0" dirty="0">
                <a:solidFill>
                  <a:srgbClr val="0D0D0D"/>
                </a:solidFill>
                <a:effectLst/>
                <a:highlight>
                  <a:srgbClr val="FFFFFF"/>
                </a:highlight>
                <a:latin typeface="Söhne"/>
              </a:rPr>
              <a:t>High precision, except for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3534068-C7DB-C8D6-A496-EA6BB346BFC1}"/>
              </a:ext>
            </a:extLst>
          </p:cNvPr>
          <p:cNvPicPr>
            <a:picLocks noChangeAspect="1"/>
          </p:cNvPicPr>
          <p:nvPr/>
        </p:nvPicPr>
        <p:blipFill>
          <a:blip r:embed="rId3"/>
          <a:stretch>
            <a:fillRect/>
          </a:stretch>
        </p:blipFill>
        <p:spPr>
          <a:xfrm>
            <a:off x="350196" y="1953714"/>
            <a:ext cx="5428034" cy="427267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2C42528C-A4BF-1369-AB76-3C0102580C19}"/>
              </a:ext>
            </a:extLst>
          </p:cNvPr>
          <p:cNvSpPr txBox="1"/>
          <p:nvPr/>
        </p:nvSpPr>
        <p:spPr>
          <a:xfrm>
            <a:off x="564204" y="2418201"/>
            <a:ext cx="11108987" cy="4031873"/>
          </a:xfrm>
          <a:prstGeom prst="rect">
            <a:avLst/>
          </a:prstGeom>
          <a:noFill/>
        </p:spPr>
        <p:txBody>
          <a:bodyPr wrap="square">
            <a:spAutoFit/>
          </a:bodyPr>
          <a:lstStyle/>
          <a:p>
            <a:r>
              <a:rPr lang="en-US" sz="3200" b="0" i="0" dirty="0">
                <a:solidFill>
                  <a:srgbClr val="0D0D0D"/>
                </a:solidFill>
                <a:effectLst/>
                <a:highlight>
                  <a:srgbClr val="FFFFFF"/>
                </a:highlight>
                <a:latin typeface="Söhne"/>
              </a:rPr>
              <a:t>Different algorithms were used, such as logistic regression, support vector machine, decision tree, and KNN. The precision among all the methods was similar. </a:t>
            </a:r>
          </a:p>
          <a:p>
            <a:endParaRPr lang="en-US" sz="3200" dirty="0">
              <a:solidFill>
                <a:srgbClr val="0D0D0D"/>
              </a:solidFill>
              <a:highlight>
                <a:srgbClr val="FFFFFF"/>
              </a:highlight>
              <a:latin typeface="Söhne"/>
            </a:endParaRPr>
          </a:p>
          <a:p>
            <a:r>
              <a:rPr lang="en-US" sz="3200" b="0" i="0" dirty="0">
                <a:solidFill>
                  <a:srgbClr val="0D0D0D"/>
                </a:solidFill>
                <a:effectLst/>
                <a:highlight>
                  <a:srgbClr val="FFFFFF"/>
                </a:highlight>
                <a:latin typeface="Söhne"/>
              </a:rPr>
              <a:t>However, in this case, I would choose logistic regression as the best method because one of the most important aspects of the initial model selection is how easily it can be interpreted and put into production for testing on real data.</a:t>
            </a:r>
            <a:endParaRPr lang="es-ES_tradnl" sz="3200" dirty="0"/>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to the SpaceX 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cleaning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3347"/>
            <a:ext cx="3828493" cy="4199948"/>
          </a:xfrm>
          <a:prstGeom prst="rect">
            <a:avLst/>
          </a:prstGeom>
          <a:ln/>
        </p:spPr>
        <p:style>
          <a:lnRef idx="1">
            <a:schemeClr val="accent1"/>
          </a:lnRef>
          <a:fillRef idx="3">
            <a:schemeClr val="accent1"/>
          </a:fillRef>
          <a:effectRef idx="2">
            <a:schemeClr val="accent1"/>
          </a:effectRef>
          <a:fontRef idx="minor">
            <a:schemeClr val="lt1"/>
          </a:fontRef>
        </p:style>
        <p:txBody>
          <a:bodyPr/>
          <a:lstStyle/>
          <a:p>
            <a:pPr>
              <a:lnSpc>
                <a:spcPct val="100000"/>
              </a:lnSpc>
              <a:spcBef>
                <a:spcPts val="1400"/>
              </a:spcBef>
            </a:pPr>
            <a:r>
              <a:rPr lang="en-US" sz="2200" dirty="0">
                <a:solidFill>
                  <a:schemeClr val="bg1"/>
                </a:solidFill>
                <a:latin typeface="Abadi" panose="020B0604020104020204" pitchFamily="34" charset="0"/>
              </a:rPr>
              <a:t>Describe how data sets were collected:</a:t>
            </a:r>
          </a:p>
          <a:p>
            <a:pPr marL="0" indent="0">
              <a:lnSpc>
                <a:spcPct val="100000"/>
              </a:lnSpc>
              <a:spcBef>
                <a:spcPts val="1400"/>
              </a:spcBef>
              <a:buNone/>
            </a:pPr>
            <a:r>
              <a:rPr lang="en-US" sz="2000" dirty="0">
                <a:solidFill>
                  <a:schemeClr val="bg1"/>
                </a:solidFill>
                <a:latin typeface="Abadi" panose="020B0604020104020204" pitchFamily="34" charset="0"/>
              </a:rPr>
              <a:t>From: </a:t>
            </a:r>
            <a:r>
              <a:rPr lang="en-US" sz="2000" dirty="0">
                <a:solidFill>
                  <a:schemeClr val="bg1"/>
                </a:solidFill>
                <a:effectLst/>
                <a:hlinkClick r:id="rId3">
                  <a:extLst>
                    <a:ext uri="{A12FA001-AC4F-418D-AE19-62706E023703}">
                      <ahyp:hlinkClr xmlns:ahyp="http://schemas.microsoft.com/office/drawing/2018/hyperlinkcolor" val="tx"/>
                    </a:ext>
                  </a:extLst>
                </a:hlinkClick>
              </a:rPr>
              <a:t>https://api.spacexdata.com/v4/rockets/</a:t>
            </a:r>
            <a:endParaRPr lang="en-US" sz="2000" dirty="0">
              <a:solidFill>
                <a:schemeClr val="bg1"/>
              </a:solidFill>
              <a:effectLst/>
            </a:endParaRPr>
          </a:p>
          <a:p>
            <a:pPr marL="0" indent="0">
              <a:lnSpc>
                <a:spcPct val="100000"/>
              </a:lnSpc>
              <a:spcBef>
                <a:spcPts val="1400"/>
              </a:spcBef>
              <a:buNone/>
            </a:pPr>
            <a:r>
              <a:rPr lang="en-US" sz="2000" dirty="0">
                <a:solidFill>
                  <a:schemeClr val="bg1"/>
                </a:solidFill>
                <a:latin typeface="Abadi" panose="020B0604020104020204" pitchFamily="34" charset="0"/>
              </a:rPr>
              <a:t>From </a:t>
            </a:r>
            <a:r>
              <a:rPr lang="en-US" sz="2000" b="0" i="0" u="sng" strike="noStrike" dirty="0">
                <a:solidFill>
                  <a:schemeClr val="bg1"/>
                </a:solidFill>
                <a:effectLst/>
                <a:latin typeface="system-ui"/>
                <a:hlinkClick r:id="rId4">
                  <a:extLst>
                    <a:ext uri="{A12FA001-AC4F-418D-AE19-62706E023703}">
                      <ahyp:hlinkClr xmlns:ahyp="http://schemas.microsoft.com/office/drawing/2018/hyperlinkcolor" val="tx"/>
                    </a:ext>
                  </a:extLst>
                </a:hlinkClick>
              </a:rPr>
              <a:t>https://en.wikipedia.org/wiki/List_of_Falcon_9_and_Falcon_Heavy_launches</a:t>
            </a:r>
            <a:endParaRPr lang="en-US" sz="2000" b="0" i="0" u="sng" strike="noStrike" dirty="0">
              <a:solidFill>
                <a:schemeClr val="bg1"/>
              </a:solidFill>
              <a:effectLst/>
              <a:latin typeface="system-u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27642CD8-213E-2DEE-004C-177C52B2866D}"/>
              </a:ext>
            </a:extLst>
          </p:cNvPr>
          <p:cNvGraphicFramePr/>
          <p:nvPr>
            <p:extLst>
              <p:ext uri="{D42A27DB-BD31-4B8C-83A1-F6EECF244321}">
                <p14:modId xmlns:p14="http://schemas.microsoft.com/office/powerpoint/2010/main" val="386592547"/>
              </p:ext>
            </p:extLst>
          </p:nvPr>
        </p:nvGraphicFramePr>
        <p:xfrm>
          <a:off x="5679250" y="1515728"/>
          <a:ext cx="5606361" cy="44751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 X have a API from where data can be obtained.</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/IlkaQ02/</a:t>
            </a:r>
            <a:r>
              <a:rPr lang="en-US" sz="2200" dirty="0" err="1">
                <a:solidFill>
                  <a:schemeClr val="accent3">
                    <a:lumMod val="25000"/>
                  </a:schemeClr>
                </a:solidFill>
                <a:latin typeface="Abadi" panose="020B0604020104020204" pitchFamily="34" charset="0"/>
              </a:rPr>
              <a:t>Cursos</a:t>
            </a:r>
            <a:r>
              <a:rPr lang="en-US" sz="2200" dirty="0">
                <a:solidFill>
                  <a:schemeClr val="accent3">
                    <a:lumMod val="25000"/>
                  </a:schemeClr>
                </a:solidFill>
                <a:latin typeface="Abadi" panose="020B0604020104020204" pitchFamily="34" charset="0"/>
              </a:rPr>
              <a:t>/blob/main/Week%201%20-%202.jupyter-labs-webscraping.ipynb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F160A6F2-DCE9-0873-5BA8-FFE3340DCFD0}"/>
              </a:ext>
            </a:extLst>
          </p:cNvPr>
          <p:cNvGraphicFramePr/>
          <p:nvPr>
            <p:extLst>
              <p:ext uri="{D42A27DB-BD31-4B8C-83A1-F6EECF244321}">
                <p14:modId xmlns:p14="http://schemas.microsoft.com/office/powerpoint/2010/main" val="1960342885"/>
              </p:ext>
            </p:extLst>
          </p:nvPr>
        </p:nvGraphicFramePr>
        <p:xfrm>
          <a:off x="5824612" y="1792288"/>
          <a:ext cx="5461000" cy="4233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the Falcon9 form URL.</a:t>
            </a:r>
          </a:p>
          <a:p>
            <a:pPr>
              <a:lnSpc>
                <a:spcPct val="100000"/>
              </a:lnSpc>
              <a:spcBef>
                <a:spcPts val="1400"/>
              </a:spcBef>
            </a:pPr>
            <a:r>
              <a:rPr lang="en-US" sz="2200" dirty="0">
                <a:solidFill>
                  <a:schemeClr val="accent3">
                    <a:lumMod val="25000"/>
                  </a:schemeClr>
                </a:solidFill>
                <a:latin typeface="Abadi" panose="020B0604020104020204" pitchFamily="34" charset="0"/>
              </a:rPr>
              <a:t>Create </a:t>
            </a:r>
            <a:r>
              <a:rPr lang="en-US" sz="2200" dirty="0" err="1">
                <a:solidFill>
                  <a:schemeClr val="accent3">
                    <a:lumMod val="25000"/>
                  </a:schemeClr>
                </a:solidFill>
                <a:latin typeface="Abadi" panose="020B0604020104020204" pitchFamily="34" charset="0"/>
              </a:rPr>
              <a:t>BeatifulSoup</a:t>
            </a:r>
            <a:r>
              <a:rPr lang="en-US" sz="2200" dirty="0">
                <a:solidFill>
                  <a:schemeClr val="accent3">
                    <a:lumMod val="25000"/>
                  </a:schemeClr>
                </a:solidFill>
                <a:latin typeface="Abadi" panose="020B0604020104020204" pitchFamily="34" charset="0"/>
              </a:rPr>
              <a:t> object from HTML response.</a:t>
            </a:r>
          </a:p>
          <a:p>
            <a:pPr>
              <a:lnSpc>
                <a:spcPct val="100000"/>
              </a:lnSpc>
              <a:spcBef>
                <a:spcPts val="1400"/>
              </a:spcBef>
            </a:pPr>
            <a:r>
              <a:rPr lang="en-US" sz="2200" dirty="0">
                <a:solidFill>
                  <a:schemeClr val="accent3">
                    <a:lumMod val="25000"/>
                  </a:schemeClr>
                </a:solidFill>
                <a:latin typeface="Abadi" panose="020B0604020104020204" pitchFamily="34" charset="0"/>
              </a:rPr>
              <a:t>Source Code: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/IlkaQ02/</a:t>
            </a:r>
            <a:r>
              <a:rPr lang="en-US" sz="2200" dirty="0" err="1">
                <a:solidFill>
                  <a:schemeClr val="accent3">
                    <a:lumMod val="25000"/>
                  </a:schemeClr>
                </a:solidFill>
                <a:latin typeface="Abadi" panose="020B0604020104020204" pitchFamily="34" charset="0"/>
              </a:rPr>
              <a:t>Cursos</a:t>
            </a:r>
            <a:r>
              <a:rPr lang="en-US" sz="2200" dirty="0">
                <a:solidFill>
                  <a:schemeClr val="accent3">
                    <a:lumMod val="25000"/>
                  </a:schemeClr>
                </a:solidFill>
                <a:latin typeface="Abadi" panose="020B0604020104020204" pitchFamily="34" charset="0"/>
              </a:rPr>
              <a:t>/blob/main/Week%201%20-%202.jupyter-labs-webscraping.ipynb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949F8250-E699-E032-2ACE-869CB16B27ED}"/>
              </a:ext>
            </a:extLst>
          </p:cNvPr>
          <p:cNvGraphicFramePr/>
          <p:nvPr>
            <p:extLst>
              <p:ext uri="{D42A27DB-BD31-4B8C-83A1-F6EECF244321}">
                <p14:modId xmlns:p14="http://schemas.microsoft.com/office/powerpoint/2010/main" val="2654515087"/>
              </p:ext>
            </p:extLst>
          </p:nvPr>
        </p:nvGraphicFramePr>
        <p:xfrm>
          <a:off x="5824612" y="1792288"/>
          <a:ext cx="5461000" cy="4233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6045</TotalTime>
  <Words>1330</Words>
  <Application>Microsoft Macintosh PowerPoint</Application>
  <PresentationFormat>Widescreen</PresentationFormat>
  <Paragraphs>212</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IBM Plex Mono SemiBold</vt:lpstr>
      <vt:lpstr>Söhne</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Ilka Isbel Quintero Morales</cp:lastModifiedBy>
  <cp:revision>200</cp:revision>
  <dcterms:created xsi:type="dcterms:W3CDTF">2021-04-29T18:58:34Z</dcterms:created>
  <dcterms:modified xsi:type="dcterms:W3CDTF">2024-04-28T19:44:07Z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